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402" r:id="rId3"/>
    <p:sldId id="396" r:id="rId4"/>
    <p:sldId id="400" r:id="rId5"/>
    <p:sldId id="401" r:id="rId6"/>
    <p:sldId id="398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30" r:id="rId23"/>
    <p:sldId id="418" r:id="rId24"/>
    <p:sldId id="424" r:id="rId25"/>
    <p:sldId id="425" r:id="rId26"/>
    <p:sldId id="429" r:id="rId27"/>
    <p:sldId id="419" r:id="rId28"/>
    <p:sldId id="426" r:id="rId29"/>
    <p:sldId id="427" r:id="rId30"/>
    <p:sldId id="428" r:id="rId31"/>
    <p:sldId id="420" r:id="rId32"/>
    <p:sldId id="432" r:id="rId33"/>
    <p:sldId id="433" r:id="rId34"/>
    <p:sldId id="434" r:id="rId35"/>
    <p:sldId id="435" r:id="rId36"/>
    <p:sldId id="422" r:id="rId37"/>
    <p:sldId id="423" r:id="rId38"/>
    <p:sldId id="431" r:id="rId39"/>
    <p:sldId id="3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ACFF5"/>
    <a:srgbClr val="A6A6A6"/>
    <a:srgbClr val="3F5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71"/>
  </p:normalViewPr>
  <p:slideViewPr>
    <p:cSldViewPr snapToGrid="0">
      <p:cViewPr>
        <p:scale>
          <a:sx n="100" d="100"/>
          <a:sy n="100" d="100"/>
        </p:scale>
        <p:origin x="336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Creation </a:t>
          </a:r>
          <a:r>
            <a:rPr lang="en-GB" dirty="0" err="1"/>
            <a:t>ApiMethod</a:t>
          </a:r>
          <a:r>
            <a:rPr lang="en-GB" dirty="0"/>
            <a:t> Object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0CC3B139-5A1B-AC47-BDE2-E9C3163952FD}">
      <dgm:prSet phldrT="[Texte]"/>
      <dgm:spPr/>
      <dgm:t>
        <a:bodyPr/>
        <a:lstStyle/>
        <a:p>
          <a:r>
            <a:rPr lang="en-GB" dirty="0"/>
            <a:t>Allocation</a:t>
          </a:r>
        </a:p>
      </dgm:t>
    </dgm:pt>
    <dgm:pt modelId="{184572BC-474E-6841-A5BF-41ED8BB140CF}" type="parTrans" cxnId="{6FD4A5AD-E4A0-0444-BC7F-45E140184A10}">
      <dgm:prSet/>
      <dgm:spPr/>
      <dgm:t>
        <a:bodyPr/>
        <a:lstStyle/>
        <a:p>
          <a:endParaRPr lang="en-GB"/>
        </a:p>
      </dgm:t>
    </dgm:pt>
    <dgm:pt modelId="{C1598105-2C5C-704F-8051-FF15F29024B9}" type="sibTrans" cxnId="{6FD4A5AD-E4A0-0444-BC7F-45E140184A10}">
      <dgm:prSet/>
      <dgm:spPr/>
      <dgm:t>
        <a:bodyPr/>
        <a:lstStyle/>
        <a:p>
          <a:endParaRPr lang="en-GB"/>
        </a:p>
      </dgm:t>
    </dgm:pt>
    <dgm:pt modelId="{0F67A8E5-7C8E-F540-9A00-C9BEF4B0438A}">
      <dgm:prSet phldrT="[Texte]"/>
      <dgm:spPr/>
      <dgm:t>
        <a:bodyPr/>
        <a:lstStyle/>
        <a:p>
          <a:r>
            <a:rPr lang="en-GB" dirty="0"/>
            <a:t>Initialisation</a:t>
          </a:r>
        </a:p>
      </dgm:t>
    </dgm:pt>
    <dgm:pt modelId="{F2E25C71-CF61-DD40-82BD-4B3F42A55D2B}" type="parTrans" cxnId="{3D2CDF53-10DE-7342-8E79-EF11032608D6}">
      <dgm:prSet/>
      <dgm:spPr/>
      <dgm:t>
        <a:bodyPr/>
        <a:lstStyle/>
        <a:p>
          <a:endParaRPr lang="en-GB"/>
        </a:p>
      </dgm:t>
    </dgm:pt>
    <dgm:pt modelId="{130ECC76-342F-D84F-A18F-8AA2F28C0208}" type="sibTrans" cxnId="{3D2CDF53-10DE-7342-8E79-EF11032608D6}">
      <dgm:prSet/>
      <dgm:spPr/>
      <dgm:t>
        <a:bodyPr/>
        <a:lstStyle/>
        <a:p>
          <a:endParaRPr lang="en-GB"/>
        </a:p>
      </dgm:t>
    </dgm:pt>
    <dgm:pt modelId="{A4A4B801-D20B-7843-87AD-71CB631CBA8E}">
      <dgm:prSet phldrT="[Texte]"/>
      <dgm:spPr/>
      <dgm:t>
        <a:bodyPr/>
        <a:lstStyle/>
        <a:p>
          <a:r>
            <a:rPr lang="en-GB" dirty="0"/>
            <a:t>Test de </a:t>
          </a:r>
          <a:r>
            <a:rPr lang="fr-FR" noProof="0" dirty="0"/>
            <a:t>connectivité</a:t>
          </a:r>
        </a:p>
      </dgm:t>
    </dgm:pt>
    <dgm:pt modelId="{FBE951F2-E174-224A-B734-0485CF962F3C}" type="parTrans" cxnId="{1EFC0462-9C5C-024D-989B-88D825FE0660}">
      <dgm:prSet/>
      <dgm:spPr/>
      <dgm:t>
        <a:bodyPr/>
        <a:lstStyle/>
        <a:p>
          <a:endParaRPr lang="en-GB"/>
        </a:p>
      </dgm:t>
    </dgm:pt>
    <dgm:pt modelId="{BA84B3C0-18A2-E047-88FE-4CACDF28D0FD}" type="sibTrans" cxnId="{1EFC0462-9C5C-024D-989B-88D825FE0660}">
      <dgm:prSet/>
      <dgm:spPr/>
      <dgm:t>
        <a:bodyPr/>
        <a:lstStyle/>
        <a:p>
          <a:endParaRPr lang="en-GB"/>
        </a:p>
      </dgm:t>
    </dgm:pt>
    <dgm:pt modelId="{CCEA7119-AA0D-3842-848A-645F34A4E786}">
      <dgm:prSet phldrT="[Texte]"/>
      <dgm:spPr/>
      <dgm:t>
        <a:bodyPr/>
        <a:lstStyle/>
        <a:p>
          <a:r>
            <a:rPr lang="en-GB" dirty="0"/>
            <a:t>Creation </a:t>
          </a:r>
          <a:r>
            <a:rPr lang="fr-FR" noProof="0" dirty="0"/>
            <a:t>requête</a:t>
          </a:r>
        </a:p>
      </dgm:t>
    </dgm:pt>
    <dgm:pt modelId="{92B10475-3AA8-5D45-9490-5B7D7CC4C77B}" type="parTrans" cxnId="{DD2A099D-082F-4644-A52F-A918426215BB}">
      <dgm:prSet/>
      <dgm:spPr/>
      <dgm:t>
        <a:bodyPr/>
        <a:lstStyle/>
        <a:p>
          <a:endParaRPr lang="en-GB"/>
        </a:p>
      </dgm:t>
    </dgm:pt>
    <dgm:pt modelId="{D0B67C86-44F0-184A-835A-42E96A29B4CA}" type="sibTrans" cxnId="{DD2A099D-082F-4644-A52F-A918426215BB}">
      <dgm:prSet/>
      <dgm:spPr/>
      <dgm:t>
        <a:bodyPr/>
        <a:lstStyle/>
        <a:p>
          <a:endParaRPr lang="en-GB"/>
        </a:p>
      </dgm:t>
    </dgm:pt>
    <dgm:pt modelId="{053FFB07-9E4D-F048-A190-677DAB53C464}">
      <dgm:prSet phldrT="[Texte]"/>
      <dgm:spPr/>
      <dgm:t>
        <a:bodyPr/>
        <a:lstStyle/>
        <a:p>
          <a:r>
            <a:rPr lang="en-GB" dirty="0"/>
            <a:t>Envoi de la </a:t>
          </a:r>
          <a:r>
            <a:rPr lang="fr-FR" noProof="0" dirty="0"/>
            <a:t>requête</a:t>
          </a:r>
        </a:p>
      </dgm:t>
    </dgm:pt>
    <dgm:pt modelId="{E676E942-5B11-3844-9E09-3AE08551AE4F}" type="parTrans" cxnId="{03677A0C-4DFB-6948-9705-8468D63DB2B4}">
      <dgm:prSet/>
      <dgm:spPr/>
      <dgm:t>
        <a:bodyPr/>
        <a:lstStyle/>
        <a:p>
          <a:endParaRPr lang="en-GB"/>
        </a:p>
      </dgm:t>
    </dgm:pt>
    <dgm:pt modelId="{BE0742B8-90DB-104B-92AC-37070B930838}" type="sibTrans" cxnId="{03677A0C-4DFB-6948-9705-8468D63DB2B4}">
      <dgm:prSet/>
      <dgm:spPr/>
      <dgm:t>
        <a:bodyPr/>
        <a:lstStyle/>
        <a:p>
          <a:endParaRPr lang="en-GB"/>
        </a:p>
      </dgm:t>
    </dgm:pt>
    <dgm:pt modelId="{601D6D5D-CC92-1249-8074-163CAA437FDA}">
      <dgm:prSet phldrT="[Texte]"/>
      <dgm:spPr/>
      <dgm:t>
        <a:bodyPr/>
        <a:lstStyle/>
        <a:p>
          <a:r>
            <a:rPr lang="en-GB" dirty="0"/>
            <a:t>Recuperation du code HTTPS</a:t>
          </a:r>
        </a:p>
      </dgm:t>
    </dgm:pt>
    <dgm:pt modelId="{D73B20D7-B2F1-C14C-A19A-7364D70595F4}" type="parTrans" cxnId="{CCB5359A-F081-FE47-A929-C7997999A76D}">
      <dgm:prSet/>
      <dgm:spPr/>
      <dgm:t>
        <a:bodyPr/>
        <a:lstStyle/>
        <a:p>
          <a:endParaRPr lang="en-GB"/>
        </a:p>
      </dgm:t>
    </dgm:pt>
    <dgm:pt modelId="{ECC6503F-20BD-0B43-ADA3-43AA8CDC2F30}" type="sibTrans" cxnId="{CCB5359A-F081-FE47-A929-C7997999A76D}">
      <dgm:prSet/>
      <dgm:spPr/>
      <dgm:t>
        <a:bodyPr/>
        <a:lstStyle/>
        <a:p>
          <a:endParaRPr lang="en-GB"/>
        </a:p>
      </dgm:t>
    </dgm:pt>
    <dgm:pt modelId="{1FC5903B-6074-CA45-A03A-C040E13387D3}">
      <dgm:prSet phldrT="[Texte]"/>
      <dgm:spPr/>
      <dgm:t>
        <a:bodyPr/>
        <a:lstStyle/>
        <a:p>
          <a:r>
            <a:rPr lang="en-GB" dirty="0"/>
            <a:t>Verification code</a:t>
          </a:r>
        </a:p>
      </dgm:t>
    </dgm:pt>
    <dgm:pt modelId="{35441899-1E0B-5D46-BCB7-02A283807355}" type="parTrans" cxnId="{2706A2CF-4DDB-AC48-A0EA-258B8F82B869}">
      <dgm:prSet/>
      <dgm:spPr/>
      <dgm:t>
        <a:bodyPr/>
        <a:lstStyle/>
        <a:p>
          <a:endParaRPr lang="en-GB"/>
        </a:p>
      </dgm:t>
    </dgm:pt>
    <dgm:pt modelId="{F860996C-57C8-2F4A-BFAA-9A629E3E379A}" type="sibTrans" cxnId="{2706A2CF-4DDB-AC48-A0EA-258B8F82B869}">
      <dgm:prSet/>
      <dgm:spPr/>
      <dgm:t>
        <a:bodyPr/>
        <a:lstStyle/>
        <a:p>
          <a:endParaRPr lang="en-GB"/>
        </a:p>
      </dgm:t>
    </dgm:pt>
    <dgm:pt modelId="{BA25186F-4D1F-1F4F-B76B-B652BE128AEF}">
      <dgm:prSet phldrT="[Texte]"/>
      <dgm:spPr/>
      <dgm:t>
        <a:bodyPr/>
        <a:lstStyle/>
        <a:p>
          <a:r>
            <a:rPr lang="en-GB" dirty="0"/>
            <a:t>Si </a:t>
          </a:r>
          <a:r>
            <a:rPr lang="fr-FR" noProof="0" dirty="0"/>
            <a:t>erreur</a:t>
          </a:r>
          <a:r>
            <a:rPr lang="en-GB" dirty="0"/>
            <a:t>: </a:t>
          </a:r>
          <a:r>
            <a:rPr lang="en-GB" dirty="0" err="1"/>
            <a:t>Affichage</a:t>
          </a:r>
          <a:r>
            <a:rPr lang="en-GB" dirty="0"/>
            <a:t> message </a:t>
          </a:r>
          <a:r>
            <a:rPr lang="en-GB" dirty="0" err="1"/>
            <a:t>d'erreur</a:t>
          </a:r>
          <a:endParaRPr lang="en-GB" dirty="0"/>
        </a:p>
      </dgm:t>
    </dgm:pt>
    <dgm:pt modelId="{FC8F053A-9A94-7B48-9DC0-00BE4CBD210A}" type="parTrans" cxnId="{4A591314-D739-8441-A19B-5C9455FCA227}">
      <dgm:prSet/>
      <dgm:spPr/>
      <dgm:t>
        <a:bodyPr/>
        <a:lstStyle/>
        <a:p>
          <a:endParaRPr lang="en-GB"/>
        </a:p>
      </dgm:t>
    </dgm:pt>
    <dgm:pt modelId="{115826F8-2FA9-9E48-B0B8-3995A0B29B10}" type="sibTrans" cxnId="{4A591314-D739-8441-A19B-5C9455FCA227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548C5D-5121-724C-8173-B5342A87C611}" type="pres">
      <dgm:prSet presAssocID="{CAFB3222-FA05-F04E-B7D5-1EC1194F724B}" presName="sibTrans" presStyleLbl="bgSibTrans2D1" presStyleIdx="0" presStyleCnt="8"/>
      <dgm:spPr/>
      <dgm:t>
        <a:bodyPr/>
        <a:lstStyle/>
        <a:p>
          <a:endParaRPr lang="fr-FR"/>
        </a:p>
      </dgm:t>
    </dgm:pt>
    <dgm:pt modelId="{1BC7DDED-8C02-6D47-B3EE-A2563ED33B61}" type="pres">
      <dgm:prSet presAssocID="{0CC3B139-5A1B-AC47-BDE2-E9C3163952FD}" presName="compNode" presStyleCnt="0"/>
      <dgm:spPr/>
    </dgm:pt>
    <dgm:pt modelId="{8218D7C7-96FB-D34C-A753-300A9FCAE285}" type="pres">
      <dgm:prSet presAssocID="{0CC3B139-5A1B-AC47-BDE2-E9C3163952FD}" presName="dummyConnPt" presStyleCnt="0"/>
      <dgm:spPr/>
    </dgm:pt>
    <dgm:pt modelId="{B6BB3DE9-FCB9-604F-B6DF-277977554D45}" type="pres">
      <dgm:prSet presAssocID="{0CC3B139-5A1B-AC47-BDE2-E9C3163952FD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7D2046-4828-714E-889F-1744AC90B9AD}" type="pres">
      <dgm:prSet presAssocID="{C1598105-2C5C-704F-8051-FF15F29024B9}" presName="sibTrans" presStyleLbl="bgSibTrans2D1" presStyleIdx="1" presStyleCnt="8"/>
      <dgm:spPr/>
      <dgm:t>
        <a:bodyPr/>
        <a:lstStyle/>
        <a:p>
          <a:endParaRPr lang="fr-FR"/>
        </a:p>
      </dgm:t>
    </dgm:pt>
    <dgm:pt modelId="{A78EE373-7DD7-9248-B896-C05401CEC882}" type="pres">
      <dgm:prSet presAssocID="{0F67A8E5-7C8E-F540-9A00-C9BEF4B0438A}" presName="compNode" presStyleCnt="0"/>
      <dgm:spPr/>
    </dgm:pt>
    <dgm:pt modelId="{C3367B01-4E93-A244-BD23-0A0764F2C43A}" type="pres">
      <dgm:prSet presAssocID="{0F67A8E5-7C8E-F540-9A00-C9BEF4B0438A}" presName="dummyConnPt" presStyleCnt="0"/>
      <dgm:spPr/>
    </dgm:pt>
    <dgm:pt modelId="{686B38BF-5113-E041-93CE-BDB4B1FD018A}" type="pres">
      <dgm:prSet presAssocID="{0F67A8E5-7C8E-F540-9A00-C9BEF4B0438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33EA6D-A694-C344-AFDA-5698AD0F1817}" type="pres">
      <dgm:prSet presAssocID="{130ECC76-342F-D84F-A18F-8AA2F28C0208}" presName="sibTrans" presStyleLbl="bgSibTrans2D1" presStyleIdx="2" presStyleCnt="8"/>
      <dgm:spPr/>
      <dgm:t>
        <a:bodyPr/>
        <a:lstStyle/>
        <a:p>
          <a:endParaRPr lang="fr-FR"/>
        </a:p>
      </dgm:t>
    </dgm:pt>
    <dgm:pt modelId="{CD2455D0-87DA-7444-B68D-DAF0BDE173F7}" type="pres">
      <dgm:prSet presAssocID="{A4A4B801-D20B-7843-87AD-71CB631CBA8E}" presName="compNode" presStyleCnt="0"/>
      <dgm:spPr/>
    </dgm:pt>
    <dgm:pt modelId="{FB4973FF-942E-EC41-8ECB-58B24AE80520}" type="pres">
      <dgm:prSet presAssocID="{A4A4B801-D20B-7843-87AD-71CB631CBA8E}" presName="dummyConnPt" presStyleCnt="0"/>
      <dgm:spPr/>
    </dgm:pt>
    <dgm:pt modelId="{23AA7A06-7E1C-9E40-80A7-A9C85AD162EF}" type="pres">
      <dgm:prSet presAssocID="{A4A4B801-D20B-7843-87AD-71CB631CBA8E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A995BF0-6B17-D64E-B50A-FF3302ACD85E}" type="pres">
      <dgm:prSet presAssocID="{BA84B3C0-18A2-E047-88FE-4CACDF28D0FD}" presName="sibTrans" presStyleLbl="bgSibTrans2D1" presStyleIdx="3" presStyleCnt="8"/>
      <dgm:spPr/>
      <dgm:t>
        <a:bodyPr/>
        <a:lstStyle/>
        <a:p>
          <a:endParaRPr lang="fr-FR"/>
        </a:p>
      </dgm:t>
    </dgm:pt>
    <dgm:pt modelId="{C6EB9F09-8288-6647-9DF9-BC223F10F044}" type="pres">
      <dgm:prSet presAssocID="{CCEA7119-AA0D-3842-848A-645F34A4E786}" presName="compNode" presStyleCnt="0"/>
      <dgm:spPr/>
    </dgm:pt>
    <dgm:pt modelId="{ADCAA6C8-DDAD-044A-977F-C95794447197}" type="pres">
      <dgm:prSet presAssocID="{CCEA7119-AA0D-3842-848A-645F34A4E786}" presName="dummyConnPt" presStyleCnt="0"/>
      <dgm:spPr/>
    </dgm:pt>
    <dgm:pt modelId="{4D51C26F-DCD0-904F-B01C-82C84250237F}" type="pres">
      <dgm:prSet presAssocID="{CCEA7119-AA0D-3842-848A-645F34A4E78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4B5AA4-6109-5A45-964A-EC1730392677}" type="pres">
      <dgm:prSet presAssocID="{D0B67C86-44F0-184A-835A-42E96A29B4CA}" presName="sibTrans" presStyleLbl="bgSibTrans2D1" presStyleIdx="4" presStyleCnt="8"/>
      <dgm:spPr/>
      <dgm:t>
        <a:bodyPr/>
        <a:lstStyle/>
        <a:p>
          <a:endParaRPr lang="fr-FR"/>
        </a:p>
      </dgm:t>
    </dgm:pt>
    <dgm:pt modelId="{8FAF2CDA-C6BF-864F-934E-6088FEAEA1E0}" type="pres">
      <dgm:prSet presAssocID="{053FFB07-9E4D-F048-A190-677DAB53C464}" presName="compNode" presStyleCnt="0"/>
      <dgm:spPr/>
    </dgm:pt>
    <dgm:pt modelId="{39DEE08E-2748-0F4D-AFCB-6A7B7234AF62}" type="pres">
      <dgm:prSet presAssocID="{053FFB07-9E4D-F048-A190-677DAB53C464}" presName="dummyConnPt" presStyleCnt="0"/>
      <dgm:spPr/>
    </dgm:pt>
    <dgm:pt modelId="{D4398F29-70A6-0B43-A1AF-06FFE5193F0C}" type="pres">
      <dgm:prSet presAssocID="{053FFB07-9E4D-F048-A190-677DAB53C464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187B56-0E10-8C4F-9FA0-FAFEBDFA2FB0}" type="pres">
      <dgm:prSet presAssocID="{BE0742B8-90DB-104B-92AC-37070B930838}" presName="sibTrans" presStyleLbl="bgSibTrans2D1" presStyleIdx="5" presStyleCnt="8"/>
      <dgm:spPr/>
      <dgm:t>
        <a:bodyPr/>
        <a:lstStyle/>
        <a:p>
          <a:endParaRPr lang="fr-FR"/>
        </a:p>
      </dgm:t>
    </dgm:pt>
    <dgm:pt modelId="{218EDC94-2EDE-DF43-8D70-CA61AB58277E}" type="pres">
      <dgm:prSet presAssocID="{601D6D5D-CC92-1249-8074-163CAA437FDA}" presName="compNode" presStyleCnt="0"/>
      <dgm:spPr/>
    </dgm:pt>
    <dgm:pt modelId="{C11A2991-0045-A84E-8EAE-D933CE2430B0}" type="pres">
      <dgm:prSet presAssocID="{601D6D5D-CC92-1249-8074-163CAA437FDA}" presName="dummyConnPt" presStyleCnt="0"/>
      <dgm:spPr/>
    </dgm:pt>
    <dgm:pt modelId="{BD121548-341B-9640-BDB5-639362FB278E}" type="pres">
      <dgm:prSet presAssocID="{601D6D5D-CC92-1249-8074-163CAA437FDA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5CC2F79-D815-F649-9210-7CBCFB592BA3}" type="pres">
      <dgm:prSet presAssocID="{ECC6503F-20BD-0B43-ADA3-43AA8CDC2F30}" presName="sibTrans" presStyleLbl="bgSibTrans2D1" presStyleIdx="6" presStyleCnt="8"/>
      <dgm:spPr/>
      <dgm:t>
        <a:bodyPr/>
        <a:lstStyle/>
        <a:p>
          <a:endParaRPr lang="fr-FR"/>
        </a:p>
      </dgm:t>
    </dgm:pt>
    <dgm:pt modelId="{2AC1B324-4338-0148-99B5-2EF5A1E4FE4F}" type="pres">
      <dgm:prSet presAssocID="{1FC5903B-6074-CA45-A03A-C040E13387D3}" presName="compNode" presStyleCnt="0"/>
      <dgm:spPr/>
    </dgm:pt>
    <dgm:pt modelId="{C0480F2F-B3F6-4044-9E2B-339C4EDEDFEA}" type="pres">
      <dgm:prSet presAssocID="{1FC5903B-6074-CA45-A03A-C040E13387D3}" presName="dummyConnPt" presStyleCnt="0"/>
      <dgm:spPr/>
    </dgm:pt>
    <dgm:pt modelId="{1C1386AD-E94B-EF4A-AA05-D6A5D8FEBE08}" type="pres">
      <dgm:prSet presAssocID="{1FC5903B-6074-CA45-A03A-C040E13387D3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A728D40-56DB-F24E-A46A-CE0F32844F93}" type="pres">
      <dgm:prSet presAssocID="{F860996C-57C8-2F4A-BFAA-9A629E3E379A}" presName="sibTrans" presStyleLbl="bgSibTrans2D1" presStyleIdx="7" presStyleCnt="8"/>
      <dgm:spPr/>
      <dgm:t>
        <a:bodyPr/>
        <a:lstStyle/>
        <a:p>
          <a:endParaRPr lang="fr-FR"/>
        </a:p>
      </dgm:t>
    </dgm:pt>
    <dgm:pt modelId="{D1905CAC-22F9-794C-A3FC-5DACEC4867AB}" type="pres">
      <dgm:prSet presAssocID="{BA25186F-4D1F-1F4F-B76B-B652BE128AEF}" presName="compNode" presStyleCnt="0"/>
      <dgm:spPr/>
    </dgm:pt>
    <dgm:pt modelId="{6D834CFC-DE20-0F44-AD64-843D355B6339}" type="pres">
      <dgm:prSet presAssocID="{BA25186F-4D1F-1F4F-B76B-B652BE128AEF}" presName="dummyConnPt" presStyleCnt="0"/>
      <dgm:spPr/>
    </dgm:pt>
    <dgm:pt modelId="{96E647C8-F924-8642-AD7D-2C0FA814D5D6}" type="pres">
      <dgm:prSet presAssocID="{BA25186F-4D1F-1F4F-B76B-B652BE128AEF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A591314-D739-8441-A19B-5C9455FCA227}" srcId="{1E9A123F-3E00-194A-99CD-6C129FD87A1B}" destId="{BA25186F-4D1F-1F4F-B76B-B652BE128AEF}" srcOrd="8" destOrd="0" parTransId="{FC8F053A-9A94-7B48-9DC0-00BE4CBD210A}" sibTransId="{115826F8-2FA9-9E48-B0B8-3995A0B29B10}"/>
    <dgm:cxn modelId="{6FD4A5AD-E4A0-0444-BC7F-45E140184A10}" srcId="{1E9A123F-3E00-194A-99CD-6C129FD87A1B}" destId="{0CC3B139-5A1B-AC47-BDE2-E9C3163952FD}" srcOrd="1" destOrd="0" parTransId="{184572BC-474E-6841-A5BF-41ED8BB140CF}" sibTransId="{C1598105-2C5C-704F-8051-FF15F29024B9}"/>
    <dgm:cxn modelId="{2706A2CF-4DDB-AC48-A0EA-258B8F82B869}" srcId="{1E9A123F-3E00-194A-99CD-6C129FD87A1B}" destId="{1FC5903B-6074-CA45-A03A-C040E13387D3}" srcOrd="7" destOrd="0" parTransId="{35441899-1E0B-5D46-BCB7-02A283807355}" sibTransId="{F860996C-57C8-2F4A-BFAA-9A629E3E379A}"/>
    <dgm:cxn modelId="{66B0A569-C199-4E45-B92A-67AF521714FB}" type="presOf" srcId="{130ECC76-342F-D84F-A18F-8AA2F28C0208}" destId="{CC33EA6D-A694-C344-AFDA-5698AD0F1817}" srcOrd="0" destOrd="0" presId="urn:microsoft.com/office/officeart/2005/8/layout/bProcess4"/>
    <dgm:cxn modelId="{CFF721C6-319B-4043-AC61-BDC2F6C4F9B7}" type="presOf" srcId="{BA25186F-4D1F-1F4F-B76B-B652BE128AEF}" destId="{96E647C8-F924-8642-AD7D-2C0FA814D5D6}" srcOrd="0" destOrd="0" presId="urn:microsoft.com/office/officeart/2005/8/layout/bProcess4"/>
    <dgm:cxn modelId="{27907F25-E635-594D-92F1-6AB1A9B3A945}" type="presOf" srcId="{1E9A123F-3E00-194A-99CD-6C129FD87A1B}" destId="{CAE0DA20-CC75-F747-BCFF-70DA91380FC0}" srcOrd="0" destOrd="0" presId="urn:microsoft.com/office/officeart/2005/8/layout/bProcess4"/>
    <dgm:cxn modelId="{88B91843-D30F-7146-A1DE-35798B776D90}" type="presOf" srcId="{601D6D5D-CC92-1249-8074-163CAA437FDA}" destId="{BD121548-341B-9640-BDB5-639362FB278E}" srcOrd="0" destOrd="0" presId="urn:microsoft.com/office/officeart/2005/8/layout/bProcess4"/>
    <dgm:cxn modelId="{7C3BC134-3394-2C40-9FC5-DFF5B46D9BF5}" type="presOf" srcId="{A4A4B801-D20B-7843-87AD-71CB631CBA8E}" destId="{23AA7A06-7E1C-9E40-80A7-A9C85AD162EF}" srcOrd="0" destOrd="0" presId="urn:microsoft.com/office/officeart/2005/8/layout/bProcess4"/>
    <dgm:cxn modelId="{43A54A40-5938-754C-9EBB-DEF35963ADEE}" type="presOf" srcId="{0F67A8E5-7C8E-F540-9A00-C9BEF4B0438A}" destId="{686B38BF-5113-E041-93CE-BDB4B1FD018A}" srcOrd="0" destOrd="0" presId="urn:microsoft.com/office/officeart/2005/8/layout/bProcess4"/>
    <dgm:cxn modelId="{83F68717-D935-2344-984B-B3C387B9B78C}" type="presOf" srcId="{BE0742B8-90DB-104B-92AC-37070B930838}" destId="{60187B56-0E10-8C4F-9FA0-FAFEBDFA2FB0}" srcOrd="0" destOrd="0" presId="urn:microsoft.com/office/officeart/2005/8/layout/bProcess4"/>
    <dgm:cxn modelId="{CCB5359A-F081-FE47-A929-C7997999A76D}" srcId="{1E9A123F-3E00-194A-99CD-6C129FD87A1B}" destId="{601D6D5D-CC92-1249-8074-163CAA437FDA}" srcOrd="6" destOrd="0" parTransId="{D73B20D7-B2F1-C14C-A19A-7364D70595F4}" sibTransId="{ECC6503F-20BD-0B43-ADA3-43AA8CDC2F30}"/>
    <dgm:cxn modelId="{D88F3047-10F8-8341-8ED3-A329EC3FF89D}" type="presOf" srcId="{0CC3B139-5A1B-AC47-BDE2-E9C3163952FD}" destId="{B6BB3DE9-FCB9-604F-B6DF-277977554D45}" srcOrd="0" destOrd="0" presId="urn:microsoft.com/office/officeart/2005/8/layout/bProcess4"/>
    <dgm:cxn modelId="{6E08E33F-D123-1D4C-A555-476A6FDA006E}" type="presOf" srcId="{CAFB3222-FA05-F04E-B7D5-1EC1194F724B}" destId="{13548C5D-5121-724C-8173-B5342A87C611}" srcOrd="0" destOrd="0" presId="urn:microsoft.com/office/officeart/2005/8/layout/bProcess4"/>
    <dgm:cxn modelId="{3AED5198-3284-514B-A4AC-ED7BADFE3243}" type="presOf" srcId="{1FC5903B-6074-CA45-A03A-C040E13387D3}" destId="{1C1386AD-E94B-EF4A-AA05-D6A5D8FEBE08}" srcOrd="0" destOrd="0" presId="urn:microsoft.com/office/officeart/2005/8/layout/bProcess4"/>
    <dgm:cxn modelId="{C481B871-486B-2D43-B96D-70ECE5AAB2CA}" type="presOf" srcId="{F860996C-57C8-2F4A-BFAA-9A629E3E379A}" destId="{9A728D40-56DB-F24E-A46A-CE0F32844F93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B56EC1A2-845D-AF4A-B4C3-B1C4B8AEE499}" type="presOf" srcId="{ECC6503F-20BD-0B43-ADA3-43AA8CDC2F30}" destId="{A5CC2F79-D815-F649-9210-7CBCFB592BA3}" srcOrd="0" destOrd="0" presId="urn:microsoft.com/office/officeart/2005/8/layout/bProcess4"/>
    <dgm:cxn modelId="{95A350BC-2907-AC46-AB93-9674BCECBBB5}" type="presOf" srcId="{BA84B3C0-18A2-E047-88FE-4CACDF28D0FD}" destId="{CA995BF0-6B17-D64E-B50A-FF3302ACD85E}" srcOrd="0" destOrd="0" presId="urn:microsoft.com/office/officeart/2005/8/layout/bProcess4"/>
    <dgm:cxn modelId="{AB2157D1-F4FB-8D4B-9B6F-47AA5A0934FD}" type="presOf" srcId="{B0C12CD5-FC2A-7A44-B5CB-160185E7BC08}" destId="{4E84F788-F59D-C04C-9B4B-93D7D0F96C82}" srcOrd="0" destOrd="0" presId="urn:microsoft.com/office/officeart/2005/8/layout/bProcess4"/>
    <dgm:cxn modelId="{395DE87E-D4EC-D744-B9F6-34E26120D528}" type="presOf" srcId="{CCEA7119-AA0D-3842-848A-645F34A4E786}" destId="{4D51C26F-DCD0-904F-B01C-82C84250237F}" srcOrd="0" destOrd="0" presId="urn:microsoft.com/office/officeart/2005/8/layout/bProcess4"/>
    <dgm:cxn modelId="{0830B83C-2EC4-224A-9690-71ECA9C9DFE9}" type="presOf" srcId="{053FFB07-9E4D-F048-A190-677DAB53C464}" destId="{D4398F29-70A6-0B43-A1AF-06FFE5193F0C}" srcOrd="0" destOrd="0" presId="urn:microsoft.com/office/officeart/2005/8/layout/bProcess4"/>
    <dgm:cxn modelId="{03677A0C-4DFB-6948-9705-8468D63DB2B4}" srcId="{1E9A123F-3E00-194A-99CD-6C129FD87A1B}" destId="{053FFB07-9E4D-F048-A190-677DAB53C464}" srcOrd="5" destOrd="0" parTransId="{E676E942-5B11-3844-9E09-3AE08551AE4F}" sibTransId="{BE0742B8-90DB-104B-92AC-37070B930838}"/>
    <dgm:cxn modelId="{3D2CDF53-10DE-7342-8E79-EF11032608D6}" srcId="{1E9A123F-3E00-194A-99CD-6C129FD87A1B}" destId="{0F67A8E5-7C8E-F540-9A00-C9BEF4B0438A}" srcOrd="2" destOrd="0" parTransId="{F2E25C71-CF61-DD40-82BD-4B3F42A55D2B}" sibTransId="{130ECC76-342F-D84F-A18F-8AA2F28C0208}"/>
    <dgm:cxn modelId="{95B16AB4-5749-0946-B99C-BA8C711DA892}" type="presOf" srcId="{D0B67C86-44F0-184A-835A-42E96A29B4CA}" destId="{014B5AA4-6109-5A45-964A-EC1730392677}" srcOrd="0" destOrd="0" presId="urn:microsoft.com/office/officeart/2005/8/layout/bProcess4"/>
    <dgm:cxn modelId="{1EFC0462-9C5C-024D-989B-88D825FE0660}" srcId="{1E9A123F-3E00-194A-99CD-6C129FD87A1B}" destId="{A4A4B801-D20B-7843-87AD-71CB631CBA8E}" srcOrd="3" destOrd="0" parTransId="{FBE951F2-E174-224A-B734-0485CF962F3C}" sibTransId="{BA84B3C0-18A2-E047-88FE-4CACDF28D0FD}"/>
    <dgm:cxn modelId="{DD2A099D-082F-4644-A52F-A918426215BB}" srcId="{1E9A123F-3E00-194A-99CD-6C129FD87A1B}" destId="{CCEA7119-AA0D-3842-848A-645F34A4E786}" srcOrd="4" destOrd="0" parTransId="{92B10475-3AA8-5D45-9490-5B7D7CC4C77B}" sibTransId="{D0B67C86-44F0-184A-835A-42E96A29B4CA}"/>
    <dgm:cxn modelId="{823A121F-F537-D043-B2E9-11A9981A856F}" type="presOf" srcId="{C1598105-2C5C-704F-8051-FF15F29024B9}" destId="{997D2046-4828-714E-889F-1744AC90B9AD}" srcOrd="0" destOrd="0" presId="urn:microsoft.com/office/officeart/2005/8/layout/bProcess4"/>
    <dgm:cxn modelId="{4D559B80-E565-B243-8CE3-B352841A22E7}" type="presParOf" srcId="{CAE0DA20-CC75-F747-BCFF-70DA91380FC0}" destId="{AFE8F532-43AF-C24B-9990-23299FCD2595}" srcOrd="0" destOrd="0" presId="urn:microsoft.com/office/officeart/2005/8/layout/bProcess4"/>
    <dgm:cxn modelId="{4D201126-13E1-4B4B-9EAC-ED994BD3D3C0}" type="presParOf" srcId="{AFE8F532-43AF-C24B-9990-23299FCD2595}" destId="{B66EE0D3-94FB-DE46-BCE8-756F41422C4A}" srcOrd="0" destOrd="0" presId="urn:microsoft.com/office/officeart/2005/8/layout/bProcess4"/>
    <dgm:cxn modelId="{3E8FAFA6-3855-614A-B748-586B29D0B7B3}" type="presParOf" srcId="{AFE8F532-43AF-C24B-9990-23299FCD2595}" destId="{4E84F788-F59D-C04C-9B4B-93D7D0F96C82}" srcOrd="1" destOrd="0" presId="urn:microsoft.com/office/officeart/2005/8/layout/bProcess4"/>
    <dgm:cxn modelId="{A9578C99-9192-C54D-9648-367C9DD19539}" type="presParOf" srcId="{CAE0DA20-CC75-F747-BCFF-70DA91380FC0}" destId="{13548C5D-5121-724C-8173-B5342A87C611}" srcOrd="1" destOrd="0" presId="urn:microsoft.com/office/officeart/2005/8/layout/bProcess4"/>
    <dgm:cxn modelId="{8B92E66E-7955-D042-9474-B051A9DCA867}" type="presParOf" srcId="{CAE0DA20-CC75-F747-BCFF-70DA91380FC0}" destId="{1BC7DDED-8C02-6D47-B3EE-A2563ED33B61}" srcOrd="2" destOrd="0" presId="urn:microsoft.com/office/officeart/2005/8/layout/bProcess4"/>
    <dgm:cxn modelId="{C6082CCB-E51C-474A-B270-F47CBFCC67EF}" type="presParOf" srcId="{1BC7DDED-8C02-6D47-B3EE-A2563ED33B61}" destId="{8218D7C7-96FB-D34C-A753-300A9FCAE285}" srcOrd="0" destOrd="0" presId="urn:microsoft.com/office/officeart/2005/8/layout/bProcess4"/>
    <dgm:cxn modelId="{ADF2136F-453A-F045-9249-F42DAB9A169D}" type="presParOf" srcId="{1BC7DDED-8C02-6D47-B3EE-A2563ED33B61}" destId="{B6BB3DE9-FCB9-604F-B6DF-277977554D45}" srcOrd="1" destOrd="0" presId="urn:microsoft.com/office/officeart/2005/8/layout/bProcess4"/>
    <dgm:cxn modelId="{8BD111F4-03DD-7140-AB18-F8075877C70E}" type="presParOf" srcId="{CAE0DA20-CC75-F747-BCFF-70DA91380FC0}" destId="{997D2046-4828-714E-889F-1744AC90B9AD}" srcOrd="3" destOrd="0" presId="urn:microsoft.com/office/officeart/2005/8/layout/bProcess4"/>
    <dgm:cxn modelId="{E21B9B12-513F-434D-A25E-7304130715BB}" type="presParOf" srcId="{CAE0DA20-CC75-F747-BCFF-70DA91380FC0}" destId="{A78EE373-7DD7-9248-B896-C05401CEC882}" srcOrd="4" destOrd="0" presId="urn:microsoft.com/office/officeart/2005/8/layout/bProcess4"/>
    <dgm:cxn modelId="{7B4A430C-FB6F-8540-B040-F25513139EB2}" type="presParOf" srcId="{A78EE373-7DD7-9248-B896-C05401CEC882}" destId="{C3367B01-4E93-A244-BD23-0A0764F2C43A}" srcOrd="0" destOrd="0" presId="urn:microsoft.com/office/officeart/2005/8/layout/bProcess4"/>
    <dgm:cxn modelId="{E103DEDE-65A7-9B44-A618-8EDD57B72856}" type="presParOf" srcId="{A78EE373-7DD7-9248-B896-C05401CEC882}" destId="{686B38BF-5113-E041-93CE-BDB4B1FD018A}" srcOrd="1" destOrd="0" presId="urn:microsoft.com/office/officeart/2005/8/layout/bProcess4"/>
    <dgm:cxn modelId="{F1C82DE5-C7A8-4140-86EB-17E8410997BC}" type="presParOf" srcId="{CAE0DA20-CC75-F747-BCFF-70DA91380FC0}" destId="{CC33EA6D-A694-C344-AFDA-5698AD0F1817}" srcOrd="5" destOrd="0" presId="urn:microsoft.com/office/officeart/2005/8/layout/bProcess4"/>
    <dgm:cxn modelId="{F6819A09-ED5B-3B46-AEA5-65D099DBB2DA}" type="presParOf" srcId="{CAE0DA20-CC75-F747-BCFF-70DA91380FC0}" destId="{CD2455D0-87DA-7444-B68D-DAF0BDE173F7}" srcOrd="6" destOrd="0" presId="urn:microsoft.com/office/officeart/2005/8/layout/bProcess4"/>
    <dgm:cxn modelId="{1CA30906-1511-AA4F-81F6-8A46545C6605}" type="presParOf" srcId="{CD2455D0-87DA-7444-B68D-DAF0BDE173F7}" destId="{FB4973FF-942E-EC41-8ECB-58B24AE80520}" srcOrd="0" destOrd="0" presId="urn:microsoft.com/office/officeart/2005/8/layout/bProcess4"/>
    <dgm:cxn modelId="{DFE2549E-47EA-F94B-B414-541B48BA8923}" type="presParOf" srcId="{CD2455D0-87DA-7444-B68D-DAF0BDE173F7}" destId="{23AA7A06-7E1C-9E40-80A7-A9C85AD162EF}" srcOrd="1" destOrd="0" presId="urn:microsoft.com/office/officeart/2005/8/layout/bProcess4"/>
    <dgm:cxn modelId="{2EF20112-36AB-CD4A-9616-05A2C1D04544}" type="presParOf" srcId="{CAE0DA20-CC75-F747-BCFF-70DA91380FC0}" destId="{CA995BF0-6B17-D64E-B50A-FF3302ACD85E}" srcOrd="7" destOrd="0" presId="urn:microsoft.com/office/officeart/2005/8/layout/bProcess4"/>
    <dgm:cxn modelId="{10996582-D494-CF48-A2E3-91CFC29F610E}" type="presParOf" srcId="{CAE0DA20-CC75-F747-BCFF-70DA91380FC0}" destId="{C6EB9F09-8288-6647-9DF9-BC223F10F044}" srcOrd="8" destOrd="0" presId="urn:microsoft.com/office/officeart/2005/8/layout/bProcess4"/>
    <dgm:cxn modelId="{2BCCAABF-81E2-3D47-8460-B18D2DEF3F6A}" type="presParOf" srcId="{C6EB9F09-8288-6647-9DF9-BC223F10F044}" destId="{ADCAA6C8-DDAD-044A-977F-C95794447197}" srcOrd="0" destOrd="0" presId="urn:microsoft.com/office/officeart/2005/8/layout/bProcess4"/>
    <dgm:cxn modelId="{07B93B6C-3B86-CC48-9B94-B554AC98819C}" type="presParOf" srcId="{C6EB9F09-8288-6647-9DF9-BC223F10F044}" destId="{4D51C26F-DCD0-904F-B01C-82C84250237F}" srcOrd="1" destOrd="0" presId="urn:microsoft.com/office/officeart/2005/8/layout/bProcess4"/>
    <dgm:cxn modelId="{0BDB9361-3F03-6344-BA35-4626AD6AD713}" type="presParOf" srcId="{CAE0DA20-CC75-F747-BCFF-70DA91380FC0}" destId="{014B5AA4-6109-5A45-964A-EC1730392677}" srcOrd="9" destOrd="0" presId="urn:microsoft.com/office/officeart/2005/8/layout/bProcess4"/>
    <dgm:cxn modelId="{0507D114-D5EA-0C4A-8DE1-7166122F85E4}" type="presParOf" srcId="{CAE0DA20-CC75-F747-BCFF-70DA91380FC0}" destId="{8FAF2CDA-C6BF-864F-934E-6088FEAEA1E0}" srcOrd="10" destOrd="0" presId="urn:microsoft.com/office/officeart/2005/8/layout/bProcess4"/>
    <dgm:cxn modelId="{141D6512-E58D-2643-9223-1B0479D45608}" type="presParOf" srcId="{8FAF2CDA-C6BF-864F-934E-6088FEAEA1E0}" destId="{39DEE08E-2748-0F4D-AFCB-6A7B7234AF62}" srcOrd="0" destOrd="0" presId="urn:microsoft.com/office/officeart/2005/8/layout/bProcess4"/>
    <dgm:cxn modelId="{D9ECF9EC-3704-F74F-803D-5AD34A751623}" type="presParOf" srcId="{8FAF2CDA-C6BF-864F-934E-6088FEAEA1E0}" destId="{D4398F29-70A6-0B43-A1AF-06FFE5193F0C}" srcOrd="1" destOrd="0" presId="urn:microsoft.com/office/officeart/2005/8/layout/bProcess4"/>
    <dgm:cxn modelId="{8881739D-2EA0-4941-91DE-03E159E0EA68}" type="presParOf" srcId="{CAE0DA20-CC75-F747-BCFF-70DA91380FC0}" destId="{60187B56-0E10-8C4F-9FA0-FAFEBDFA2FB0}" srcOrd="11" destOrd="0" presId="urn:microsoft.com/office/officeart/2005/8/layout/bProcess4"/>
    <dgm:cxn modelId="{EBD08DF9-CC84-154F-8621-FDF6778BA370}" type="presParOf" srcId="{CAE0DA20-CC75-F747-BCFF-70DA91380FC0}" destId="{218EDC94-2EDE-DF43-8D70-CA61AB58277E}" srcOrd="12" destOrd="0" presId="urn:microsoft.com/office/officeart/2005/8/layout/bProcess4"/>
    <dgm:cxn modelId="{37F3F623-241C-DB4C-A78E-2661CAC4F5C2}" type="presParOf" srcId="{218EDC94-2EDE-DF43-8D70-CA61AB58277E}" destId="{C11A2991-0045-A84E-8EAE-D933CE2430B0}" srcOrd="0" destOrd="0" presId="urn:microsoft.com/office/officeart/2005/8/layout/bProcess4"/>
    <dgm:cxn modelId="{F68E9970-956E-C145-A40C-BBA38C8A10BE}" type="presParOf" srcId="{218EDC94-2EDE-DF43-8D70-CA61AB58277E}" destId="{BD121548-341B-9640-BDB5-639362FB278E}" srcOrd="1" destOrd="0" presId="urn:microsoft.com/office/officeart/2005/8/layout/bProcess4"/>
    <dgm:cxn modelId="{83A3FCD5-B65D-8245-82D6-7B6A43DB5E01}" type="presParOf" srcId="{CAE0DA20-CC75-F747-BCFF-70DA91380FC0}" destId="{A5CC2F79-D815-F649-9210-7CBCFB592BA3}" srcOrd="13" destOrd="0" presId="urn:microsoft.com/office/officeart/2005/8/layout/bProcess4"/>
    <dgm:cxn modelId="{AFA9342E-D096-0F44-9C83-CFC2B83B7D92}" type="presParOf" srcId="{CAE0DA20-CC75-F747-BCFF-70DA91380FC0}" destId="{2AC1B324-4338-0148-99B5-2EF5A1E4FE4F}" srcOrd="14" destOrd="0" presId="urn:microsoft.com/office/officeart/2005/8/layout/bProcess4"/>
    <dgm:cxn modelId="{54D1103A-9842-CD40-85D7-E9DEA4693BE6}" type="presParOf" srcId="{2AC1B324-4338-0148-99B5-2EF5A1E4FE4F}" destId="{C0480F2F-B3F6-4044-9E2B-339C4EDEDFEA}" srcOrd="0" destOrd="0" presId="urn:microsoft.com/office/officeart/2005/8/layout/bProcess4"/>
    <dgm:cxn modelId="{253F4783-C642-3447-9D38-F299354C49F6}" type="presParOf" srcId="{2AC1B324-4338-0148-99B5-2EF5A1E4FE4F}" destId="{1C1386AD-E94B-EF4A-AA05-D6A5D8FEBE08}" srcOrd="1" destOrd="0" presId="urn:microsoft.com/office/officeart/2005/8/layout/bProcess4"/>
    <dgm:cxn modelId="{447262D4-6DED-B34B-8AB0-B25B2E94821D}" type="presParOf" srcId="{CAE0DA20-CC75-F747-BCFF-70DA91380FC0}" destId="{9A728D40-56DB-F24E-A46A-CE0F32844F93}" srcOrd="15" destOrd="0" presId="urn:microsoft.com/office/officeart/2005/8/layout/bProcess4"/>
    <dgm:cxn modelId="{E62EE0DA-E615-E748-9B86-83AA86CCDD4C}" type="presParOf" srcId="{CAE0DA20-CC75-F747-BCFF-70DA91380FC0}" destId="{D1905CAC-22F9-794C-A3FC-5DACEC4867AB}" srcOrd="16" destOrd="0" presId="urn:microsoft.com/office/officeart/2005/8/layout/bProcess4"/>
    <dgm:cxn modelId="{0F8BAAA5-BD98-0B4C-B4A6-776AA33D64F2}" type="presParOf" srcId="{D1905CAC-22F9-794C-A3FC-5DACEC4867AB}" destId="{6D834CFC-DE20-0F44-AD64-843D355B6339}" srcOrd="0" destOrd="0" presId="urn:microsoft.com/office/officeart/2005/8/layout/bProcess4"/>
    <dgm:cxn modelId="{8A86CDFE-0FBB-6840-A9BA-B01452D37C0B}" type="presParOf" srcId="{D1905CAC-22F9-794C-A3FC-5DACEC4867AB}" destId="{96E647C8-F924-8642-AD7D-2C0FA814D5D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D397483-8026-7A44-8518-47D9E7985115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keyboardDidShow</a:t>
          </a:r>
          <a:endParaRPr lang="en-GB" dirty="0"/>
        </a:p>
      </dgm:t>
    </dgm:pt>
    <dgm:pt modelId="{CF466B14-61CE-9D41-9D38-FDB8F695A727}" type="parTrans" cxnId="{EA26723D-F07B-F94C-92D4-443A0938305A}">
      <dgm:prSet/>
      <dgm:spPr/>
      <dgm:t>
        <a:bodyPr/>
        <a:lstStyle/>
        <a:p>
          <a:endParaRPr lang="fr-FR"/>
        </a:p>
      </dgm:t>
    </dgm:pt>
    <dgm:pt modelId="{437D2609-831F-5744-8C27-CB6CFD458D8B}" type="sibTrans" cxnId="{EA26723D-F07B-F94C-92D4-443A0938305A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A5441595-5C06-8F42-A687-6CA311A9DD4C}" type="pres">
      <dgm:prSet presAssocID="{1D397483-8026-7A44-8518-47D9E7985115}" presName="compNode" presStyleCnt="0"/>
      <dgm:spPr/>
    </dgm:pt>
    <dgm:pt modelId="{4580E376-A2CE-F442-8EBA-21CD629C726B}" type="pres">
      <dgm:prSet presAssocID="{1D397483-8026-7A44-8518-47D9E7985115}" presName="dummyConnPt" presStyleCnt="0"/>
      <dgm:spPr/>
    </dgm:pt>
    <dgm:pt modelId="{9A1BE70C-E154-8A4F-8FD6-9A7BD597CA60}" type="pres">
      <dgm:prSet presAssocID="{1D397483-8026-7A44-8518-47D9E7985115}" presName="node" presStyleLbl="node1" presStyleIdx="0" presStyleCnt="1" custLinFactNeighborX="-720" custLinFactNeighborY="1893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A26723D-F07B-F94C-92D4-443A0938305A}" srcId="{1E9A123F-3E00-194A-99CD-6C129FD87A1B}" destId="{1D397483-8026-7A44-8518-47D9E7985115}" srcOrd="0" destOrd="0" parTransId="{CF466B14-61CE-9D41-9D38-FDB8F695A727}" sibTransId="{437D2609-831F-5744-8C27-CB6CFD458D8B}"/>
    <dgm:cxn modelId="{FE1F1CB8-DF98-CE42-9D2A-86A6FC965D19}" type="presOf" srcId="{1D397483-8026-7A44-8518-47D9E7985115}" destId="{9A1BE70C-E154-8A4F-8FD6-9A7BD597CA60}" srcOrd="0" destOrd="0" presId="urn:microsoft.com/office/officeart/2005/8/layout/bProcess4"/>
    <dgm:cxn modelId="{4E555F2B-5111-754A-A8C2-036B7E52A407}" type="presOf" srcId="{1E9A123F-3E00-194A-99CD-6C129FD87A1B}" destId="{CAE0DA20-CC75-F747-BCFF-70DA91380FC0}" srcOrd="0" destOrd="0" presId="urn:microsoft.com/office/officeart/2005/8/layout/bProcess4"/>
    <dgm:cxn modelId="{F5E38729-23FD-9C41-B5A9-B0AD9EFAD079}" type="presParOf" srcId="{CAE0DA20-CC75-F747-BCFF-70DA91380FC0}" destId="{A5441595-5C06-8F42-A687-6CA311A9DD4C}" srcOrd="0" destOrd="0" presId="urn:microsoft.com/office/officeart/2005/8/layout/bProcess4"/>
    <dgm:cxn modelId="{925CF8B6-5A32-3341-9871-36EE8CAF9B94}" type="presParOf" srcId="{A5441595-5C06-8F42-A687-6CA311A9DD4C}" destId="{4580E376-A2CE-F442-8EBA-21CD629C726B}" srcOrd="0" destOrd="0" presId="urn:microsoft.com/office/officeart/2005/8/layout/bProcess4"/>
    <dgm:cxn modelId="{B783166C-6F7D-B946-B6E0-F426D7B594DD}" type="presParOf" srcId="{A5441595-5C06-8F42-A687-6CA311A9DD4C}" destId="{9A1BE70C-E154-8A4F-8FD6-9A7BD597CA6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66721E06-9DA5-814F-9264-BDFFF804B5F7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keyboardDidHide</a:t>
          </a:r>
          <a:endParaRPr lang="en-GB" dirty="0"/>
        </a:p>
      </dgm:t>
    </dgm:pt>
    <dgm:pt modelId="{B19B9603-7AEC-4F43-B3C6-A8AA9E802B91}" type="parTrans" cxnId="{71145068-50EE-454A-81CD-026533E6BCAD}">
      <dgm:prSet/>
      <dgm:spPr/>
      <dgm:t>
        <a:bodyPr/>
        <a:lstStyle/>
        <a:p>
          <a:endParaRPr lang="fr-FR"/>
        </a:p>
      </dgm:t>
    </dgm:pt>
    <dgm:pt modelId="{3F13B8AB-02C7-A24E-BA03-704EE1227732}" type="sibTrans" cxnId="{71145068-50EE-454A-81CD-026533E6BCAD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B90871DC-643A-E64E-9EDC-3CBE99BE6AED}" type="pres">
      <dgm:prSet presAssocID="{66721E06-9DA5-814F-9264-BDFFF804B5F7}" presName="compNode" presStyleCnt="0"/>
      <dgm:spPr/>
    </dgm:pt>
    <dgm:pt modelId="{722BF68B-0C27-2340-B4B9-AF8B37D437D4}" type="pres">
      <dgm:prSet presAssocID="{66721E06-9DA5-814F-9264-BDFFF804B5F7}" presName="dummyConnPt" presStyleCnt="0"/>
      <dgm:spPr/>
    </dgm:pt>
    <dgm:pt modelId="{3CCFD239-2DC4-A941-A066-63C4E8421CBF}" type="pres">
      <dgm:prSet presAssocID="{66721E06-9DA5-814F-9264-BDFFF804B5F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1145068-50EE-454A-81CD-026533E6BCAD}" srcId="{1E9A123F-3E00-194A-99CD-6C129FD87A1B}" destId="{66721E06-9DA5-814F-9264-BDFFF804B5F7}" srcOrd="0" destOrd="0" parTransId="{B19B9603-7AEC-4F43-B3C6-A8AA9E802B91}" sibTransId="{3F13B8AB-02C7-A24E-BA03-704EE1227732}"/>
    <dgm:cxn modelId="{EABBE956-BFF6-2948-9859-FF15F7A06753}" type="presOf" srcId="{1E9A123F-3E00-194A-99CD-6C129FD87A1B}" destId="{CAE0DA20-CC75-F747-BCFF-70DA91380FC0}" srcOrd="0" destOrd="0" presId="urn:microsoft.com/office/officeart/2005/8/layout/bProcess4"/>
    <dgm:cxn modelId="{EF2BAEA0-A445-7240-83A7-C86AC11986B7}" type="presOf" srcId="{66721E06-9DA5-814F-9264-BDFFF804B5F7}" destId="{3CCFD239-2DC4-A941-A066-63C4E8421CBF}" srcOrd="0" destOrd="0" presId="urn:microsoft.com/office/officeart/2005/8/layout/bProcess4"/>
    <dgm:cxn modelId="{215553A9-4047-A047-9CBE-87D9D13D9339}" type="presParOf" srcId="{CAE0DA20-CC75-F747-BCFF-70DA91380FC0}" destId="{B90871DC-643A-E64E-9EDC-3CBE99BE6AED}" srcOrd="0" destOrd="0" presId="urn:microsoft.com/office/officeart/2005/8/layout/bProcess4"/>
    <dgm:cxn modelId="{A952F78F-CB9B-8441-AE94-15B8671CBE2C}" type="presParOf" srcId="{B90871DC-643A-E64E-9EDC-3CBE99BE6AED}" destId="{722BF68B-0C27-2340-B4B9-AF8B37D437D4}" srcOrd="0" destOrd="0" presId="urn:microsoft.com/office/officeart/2005/8/layout/bProcess4"/>
    <dgm:cxn modelId="{953A60AF-E999-AD45-8409-9A9FDEB69C13}" type="presParOf" srcId="{B90871DC-643A-E64E-9EDC-3CBE99BE6AED}" destId="{3CCFD239-2DC4-A941-A066-63C4E8421CB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F07A59-B264-4040-9922-BA49CF0DD4FF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2313D57-037C-6D46-A055-1666B30DF72D}">
      <dgm:prSet phldrT="[Texte]"/>
      <dgm:spPr/>
      <dgm:t>
        <a:bodyPr/>
        <a:lstStyle/>
        <a:p>
          <a:r>
            <a:rPr lang="fr-FR" dirty="0" err="1" smtClean="0"/>
            <a:t>ViewDidLoad</a:t>
          </a:r>
          <a:endParaRPr lang="fr-FR" dirty="0" smtClean="0"/>
        </a:p>
      </dgm:t>
    </dgm:pt>
    <dgm:pt modelId="{F576159E-2B5E-774C-BFF4-B74B15F83C70}" type="parTrans" cxnId="{B3DDAA03-209C-8E4B-A304-4DAD8131D123}">
      <dgm:prSet/>
      <dgm:spPr/>
      <dgm:t>
        <a:bodyPr/>
        <a:lstStyle/>
        <a:p>
          <a:endParaRPr lang="fr-FR"/>
        </a:p>
      </dgm:t>
    </dgm:pt>
    <dgm:pt modelId="{C359E343-55ED-644A-A95A-7603DEA97E3E}" type="sibTrans" cxnId="{B3DDAA03-209C-8E4B-A304-4DAD8131D123}">
      <dgm:prSet/>
      <dgm:spPr/>
      <dgm:t>
        <a:bodyPr/>
        <a:lstStyle/>
        <a:p>
          <a:endParaRPr lang="fr-FR"/>
        </a:p>
      </dgm:t>
    </dgm:pt>
    <dgm:pt modelId="{920336C0-F94F-B94B-9B2B-0DB87A055E53}">
      <dgm:prSet phldrT="[Texte]"/>
      <dgm:spPr/>
      <dgm:t>
        <a:bodyPr/>
        <a:lstStyle/>
        <a:p>
          <a:r>
            <a:rPr lang="fr-FR" dirty="0" smtClean="0"/>
            <a:t>Vue encastré - </a:t>
          </a:r>
          <a:r>
            <a:rPr lang="fr-FR" dirty="0" err="1" smtClean="0"/>
            <a:t>PrepareForSegue</a:t>
          </a:r>
          <a:r>
            <a:rPr lang="fr-FR" dirty="0" smtClean="0"/>
            <a:t>()</a:t>
          </a:r>
          <a:endParaRPr lang="fr-FR" dirty="0"/>
        </a:p>
      </dgm:t>
    </dgm:pt>
    <dgm:pt modelId="{A55A61F9-70FF-5C44-B42C-7D230E11FBEE}" type="parTrans" cxnId="{D3B5DE0F-B960-7740-878F-0C9EB52B555F}">
      <dgm:prSet/>
      <dgm:spPr/>
      <dgm:t>
        <a:bodyPr/>
        <a:lstStyle/>
        <a:p>
          <a:endParaRPr lang="fr-FR"/>
        </a:p>
      </dgm:t>
    </dgm:pt>
    <dgm:pt modelId="{C8BB0419-1638-EB4C-86AA-E4EFBF9CD807}" type="sibTrans" cxnId="{D3B5DE0F-B960-7740-878F-0C9EB52B555F}">
      <dgm:prSet/>
      <dgm:spPr/>
      <dgm:t>
        <a:bodyPr/>
        <a:lstStyle/>
        <a:p>
          <a:endParaRPr lang="fr-FR"/>
        </a:p>
      </dgm:t>
    </dgm:pt>
    <dgm:pt modelId="{5955F0AC-3004-5A4B-A11B-9A3F11227F4C}">
      <dgm:prSet phldrT="[Texte]"/>
      <dgm:spPr/>
      <dgm:t>
        <a:bodyPr/>
        <a:lstStyle/>
        <a:p>
          <a:r>
            <a:rPr lang="fr-FR" dirty="0" err="1" smtClean="0"/>
            <a:t>ProfilTableView</a:t>
          </a:r>
          <a:endParaRPr lang="fr-FR" dirty="0" smtClean="0"/>
        </a:p>
      </dgm:t>
    </dgm:pt>
    <dgm:pt modelId="{0FFD5A9A-5A24-4F44-8240-39E8F7714652}" type="parTrans" cxnId="{5F4A9B81-84F0-7B40-9346-AE8175F77C73}">
      <dgm:prSet/>
      <dgm:spPr/>
      <dgm:t>
        <a:bodyPr/>
        <a:lstStyle/>
        <a:p>
          <a:endParaRPr lang="fr-FR"/>
        </a:p>
      </dgm:t>
    </dgm:pt>
    <dgm:pt modelId="{B148033D-8B61-124F-A823-8ED88332CDB6}" type="sibTrans" cxnId="{5F4A9B81-84F0-7B40-9346-AE8175F77C73}">
      <dgm:prSet/>
      <dgm:spPr/>
      <dgm:t>
        <a:bodyPr/>
        <a:lstStyle/>
        <a:p>
          <a:endParaRPr lang="fr-FR"/>
        </a:p>
      </dgm:t>
    </dgm:pt>
    <dgm:pt modelId="{66BC5357-AEAB-ED4B-96D4-92C01808106E}">
      <dgm:prSet phldrT="[Texte]"/>
      <dgm:spPr/>
      <dgm:t>
        <a:bodyPr/>
        <a:lstStyle/>
        <a:p>
          <a:r>
            <a:rPr lang="fr-FR" dirty="0" err="1" smtClean="0"/>
            <a:t>ListSheetTableView</a:t>
          </a:r>
          <a:endParaRPr lang="fr-FR" dirty="0"/>
        </a:p>
      </dgm:t>
    </dgm:pt>
    <dgm:pt modelId="{C4D5A36E-4C25-F345-8171-62E2A2C6FA33}" type="parTrans" cxnId="{64CDE60A-E4AF-184E-9ADF-E78E84234715}">
      <dgm:prSet/>
      <dgm:spPr/>
      <dgm:t>
        <a:bodyPr/>
        <a:lstStyle/>
        <a:p>
          <a:endParaRPr lang="fr-FR"/>
        </a:p>
      </dgm:t>
    </dgm:pt>
    <dgm:pt modelId="{77676E18-BAA8-F647-874D-2C96952282F3}" type="sibTrans" cxnId="{64CDE60A-E4AF-184E-9ADF-E78E84234715}">
      <dgm:prSet/>
      <dgm:spPr/>
      <dgm:t>
        <a:bodyPr/>
        <a:lstStyle/>
        <a:p>
          <a:endParaRPr lang="fr-FR"/>
        </a:p>
      </dgm:t>
    </dgm:pt>
    <dgm:pt modelId="{B7028713-6108-F24C-9C2D-2C3EC3F99A76}">
      <dgm:prSet phldrT="[Texte]"/>
      <dgm:spPr/>
      <dgm:t>
        <a:bodyPr/>
        <a:lstStyle/>
        <a:p>
          <a:r>
            <a:rPr lang="fr-FR" dirty="0" smtClean="0"/>
            <a:t>-(</a:t>
          </a:r>
          <a:r>
            <a:rPr lang="fr-FR" dirty="0" err="1" smtClean="0"/>
            <a:t>void</a:t>
          </a:r>
          <a:r>
            <a:rPr lang="fr-FR" dirty="0" smtClean="0"/>
            <a:t>) </a:t>
          </a:r>
          <a:r>
            <a:rPr lang="fr-FR" dirty="0" err="1" smtClean="0"/>
            <a:t>actionTapAbonnes</a:t>
          </a:r>
          <a:endParaRPr lang="fr-FR" dirty="0" smtClean="0"/>
        </a:p>
      </dgm:t>
    </dgm:pt>
    <dgm:pt modelId="{3A4F6D24-70BE-DD4E-8506-26C0707BD2B5}" type="parTrans" cxnId="{7EACAD1E-1393-FD49-A03D-3BF184D55AE4}">
      <dgm:prSet/>
      <dgm:spPr/>
      <dgm:t>
        <a:bodyPr/>
        <a:lstStyle/>
        <a:p>
          <a:endParaRPr lang="fr-FR"/>
        </a:p>
      </dgm:t>
    </dgm:pt>
    <dgm:pt modelId="{0A10442F-6C2E-2F40-B51D-1FE01D4C7EB0}" type="sibTrans" cxnId="{7EACAD1E-1393-FD49-A03D-3BF184D55AE4}">
      <dgm:prSet/>
      <dgm:spPr/>
      <dgm:t>
        <a:bodyPr/>
        <a:lstStyle/>
        <a:p>
          <a:endParaRPr lang="fr-FR"/>
        </a:p>
      </dgm:t>
    </dgm:pt>
    <dgm:pt modelId="{319D583F-14A2-CA43-BEB1-B59793D56190}">
      <dgm:prSet phldrT="[Texte]"/>
      <dgm:spPr/>
      <dgm:t>
        <a:bodyPr/>
        <a:lstStyle/>
        <a:p>
          <a:r>
            <a:rPr lang="fr-FR" dirty="0" smtClean="0"/>
            <a:t>-(</a:t>
          </a:r>
          <a:r>
            <a:rPr lang="fr-FR" dirty="0" err="1" smtClean="0"/>
            <a:t>void</a:t>
          </a:r>
          <a:r>
            <a:rPr lang="fr-FR" dirty="0" smtClean="0"/>
            <a:t>) </a:t>
          </a:r>
          <a:r>
            <a:rPr lang="fr-FR" dirty="0" err="1" smtClean="0"/>
            <a:t>actionTapAbonnements</a:t>
          </a:r>
          <a:endParaRPr lang="fr-FR" dirty="0" smtClean="0"/>
        </a:p>
      </dgm:t>
    </dgm:pt>
    <dgm:pt modelId="{742F8DC9-968C-3F46-AC7C-FCC5752FF5C3}" type="parTrans" cxnId="{CD1A7402-5674-2047-BDC9-9AE06423AE6B}">
      <dgm:prSet/>
      <dgm:spPr/>
      <dgm:t>
        <a:bodyPr/>
        <a:lstStyle/>
        <a:p>
          <a:endParaRPr lang="fr-FR"/>
        </a:p>
      </dgm:t>
    </dgm:pt>
    <dgm:pt modelId="{99776BD0-2D39-F145-A101-21BB604C21C2}" type="sibTrans" cxnId="{CD1A7402-5674-2047-BDC9-9AE06423AE6B}">
      <dgm:prSet/>
      <dgm:spPr/>
      <dgm:t>
        <a:bodyPr/>
        <a:lstStyle/>
        <a:p>
          <a:endParaRPr lang="fr-FR"/>
        </a:p>
      </dgm:t>
    </dgm:pt>
    <dgm:pt modelId="{40DF2838-37C2-714B-9DF5-E9D57F73AA63}">
      <dgm:prSet phldrT="[Texte]"/>
      <dgm:spPr/>
      <dgm:t>
        <a:bodyPr/>
        <a:lstStyle/>
        <a:p>
          <a:r>
            <a:rPr lang="fr-FR" dirty="0" smtClean="0"/>
            <a:t>- (</a:t>
          </a:r>
          <a:r>
            <a:rPr lang="fr-FR" dirty="0" err="1" smtClean="0"/>
            <a:t>IBAction</a:t>
          </a:r>
          <a:r>
            <a:rPr lang="fr-FR" dirty="0" smtClean="0"/>
            <a:t>)</a:t>
          </a:r>
          <a:r>
            <a:rPr lang="fr-FR" dirty="0" err="1" smtClean="0"/>
            <a:t>TouchStar</a:t>
          </a:r>
          <a:endParaRPr lang="fr-FR" dirty="0" smtClean="0"/>
        </a:p>
      </dgm:t>
    </dgm:pt>
    <dgm:pt modelId="{CE7F68FC-2E72-3B4C-A306-50911FC753B3}" type="parTrans" cxnId="{DA408550-C1D9-E543-9A39-C4C3202A266A}">
      <dgm:prSet/>
      <dgm:spPr/>
      <dgm:t>
        <a:bodyPr/>
        <a:lstStyle/>
        <a:p>
          <a:endParaRPr lang="fr-FR"/>
        </a:p>
      </dgm:t>
    </dgm:pt>
    <dgm:pt modelId="{8F3F7E79-AA45-C245-8C6D-39310B5D67E1}" type="sibTrans" cxnId="{DA408550-C1D9-E543-9A39-C4C3202A266A}">
      <dgm:prSet/>
      <dgm:spPr/>
      <dgm:t>
        <a:bodyPr/>
        <a:lstStyle/>
        <a:p>
          <a:endParaRPr lang="fr-FR"/>
        </a:p>
      </dgm:t>
    </dgm:pt>
    <dgm:pt modelId="{51DC7EDF-69CB-B244-94DB-75B64B66A492}">
      <dgm:prSet phldrT="[Texte]"/>
      <dgm:spPr/>
      <dgm:t>
        <a:bodyPr/>
        <a:lstStyle/>
        <a:p>
          <a:r>
            <a:rPr lang="fr-FR" dirty="0" err="1" smtClean="0"/>
            <a:t>Listener</a:t>
          </a:r>
          <a:endParaRPr lang="fr-FR" dirty="0" smtClean="0"/>
        </a:p>
      </dgm:t>
    </dgm:pt>
    <dgm:pt modelId="{B095AB62-E94C-BC46-8FAB-54374FF6724E}" type="parTrans" cxnId="{1F7BBE29-4109-F948-A70E-1743FF170FC3}">
      <dgm:prSet/>
      <dgm:spPr/>
      <dgm:t>
        <a:bodyPr/>
        <a:lstStyle/>
        <a:p>
          <a:endParaRPr lang="fr-FR"/>
        </a:p>
      </dgm:t>
    </dgm:pt>
    <dgm:pt modelId="{0AD8756E-9BE9-5E4E-AC6D-A09DE49ED9DE}" type="sibTrans" cxnId="{1F7BBE29-4109-F948-A70E-1743FF170FC3}">
      <dgm:prSet/>
      <dgm:spPr/>
      <dgm:t>
        <a:bodyPr/>
        <a:lstStyle/>
        <a:p>
          <a:endParaRPr lang="fr-FR"/>
        </a:p>
      </dgm:t>
    </dgm:pt>
    <dgm:pt modelId="{2BC9F751-7F90-1A45-B7EE-F3C0579E4FB2}" type="pres">
      <dgm:prSet presAssocID="{18F07A59-B264-4040-9922-BA49CF0DD4F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9AA6900-CBBD-AF4E-B232-853E3C9AE0D6}" type="pres">
      <dgm:prSet presAssocID="{C2313D57-037C-6D46-A055-1666B30DF72D}" presName="root1" presStyleCnt="0"/>
      <dgm:spPr/>
    </dgm:pt>
    <dgm:pt modelId="{AC5D204D-F9F4-5C47-96B3-72A93F6DFBCF}" type="pres">
      <dgm:prSet presAssocID="{C2313D57-037C-6D46-A055-1666B30DF72D}" presName="LevelOneTextNode" presStyleLbl="node0" presStyleIdx="0" presStyleCnt="1">
        <dgm:presLayoutVars>
          <dgm:chPref val="3"/>
        </dgm:presLayoutVars>
      </dgm:prSet>
      <dgm:spPr/>
    </dgm:pt>
    <dgm:pt modelId="{27490C39-563D-194D-830B-3D09B42517D7}" type="pres">
      <dgm:prSet presAssocID="{C2313D57-037C-6D46-A055-1666B30DF72D}" presName="level2hierChild" presStyleCnt="0"/>
      <dgm:spPr/>
    </dgm:pt>
    <dgm:pt modelId="{2475C1D1-24B7-AB40-BA12-1597465F9B1B}" type="pres">
      <dgm:prSet presAssocID="{B095AB62-E94C-BC46-8FAB-54374FF6724E}" presName="conn2-1" presStyleLbl="parChTrans1D2" presStyleIdx="0" presStyleCnt="3"/>
      <dgm:spPr/>
    </dgm:pt>
    <dgm:pt modelId="{5233C7EB-E905-CF43-B225-FBA91F612AAF}" type="pres">
      <dgm:prSet presAssocID="{B095AB62-E94C-BC46-8FAB-54374FF6724E}" presName="connTx" presStyleLbl="parChTrans1D2" presStyleIdx="0" presStyleCnt="3"/>
      <dgm:spPr/>
    </dgm:pt>
    <dgm:pt modelId="{37D26026-7292-D046-A0BB-8EEC76E04A8A}" type="pres">
      <dgm:prSet presAssocID="{51DC7EDF-69CB-B244-94DB-75B64B66A492}" presName="root2" presStyleCnt="0"/>
      <dgm:spPr/>
    </dgm:pt>
    <dgm:pt modelId="{099DB681-FE45-E143-B332-C5EA562D225A}" type="pres">
      <dgm:prSet presAssocID="{51DC7EDF-69CB-B244-94DB-75B64B66A492}" presName="LevelTwoTextNode" presStyleLbl="node2" presStyleIdx="0" presStyleCnt="3">
        <dgm:presLayoutVars>
          <dgm:chPref val="3"/>
        </dgm:presLayoutVars>
      </dgm:prSet>
      <dgm:spPr/>
    </dgm:pt>
    <dgm:pt modelId="{54B3E0CB-40CF-2E45-BAA1-FC7860C5F970}" type="pres">
      <dgm:prSet presAssocID="{51DC7EDF-69CB-B244-94DB-75B64B66A492}" presName="level3hierChild" presStyleCnt="0"/>
      <dgm:spPr/>
    </dgm:pt>
    <dgm:pt modelId="{2683FBD4-40D7-2B48-9D6E-9829E55BC7F7}" type="pres">
      <dgm:prSet presAssocID="{3A4F6D24-70BE-DD4E-8506-26C0707BD2B5}" presName="conn2-1" presStyleLbl="parChTrans1D3" presStyleIdx="0" presStyleCnt="3"/>
      <dgm:spPr/>
    </dgm:pt>
    <dgm:pt modelId="{F817FFAF-9B75-E04F-BF39-E86CCC3DE97D}" type="pres">
      <dgm:prSet presAssocID="{3A4F6D24-70BE-DD4E-8506-26C0707BD2B5}" presName="connTx" presStyleLbl="parChTrans1D3" presStyleIdx="0" presStyleCnt="3"/>
      <dgm:spPr/>
    </dgm:pt>
    <dgm:pt modelId="{3E854A46-1A2A-5446-84C6-6185A17C68ED}" type="pres">
      <dgm:prSet presAssocID="{B7028713-6108-F24C-9C2D-2C3EC3F99A76}" presName="root2" presStyleCnt="0"/>
      <dgm:spPr/>
    </dgm:pt>
    <dgm:pt modelId="{388F27AE-1F0B-6847-A1FB-1193E232B863}" type="pres">
      <dgm:prSet presAssocID="{B7028713-6108-F24C-9C2D-2C3EC3F99A76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8F746C2-225D-1D45-8E0B-0F332CE51D40}" type="pres">
      <dgm:prSet presAssocID="{B7028713-6108-F24C-9C2D-2C3EC3F99A76}" presName="level3hierChild" presStyleCnt="0"/>
      <dgm:spPr/>
    </dgm:pt>
    <dgm:pt modelId="{516CC262-4727-8840-AEC7-502EE8CC6DA1}" type="pres">
      <dgm:prSet presAssocID="{742F8DC9-968C-3F46-AC7C-FCC5752FF5C3}" presName="conn2-1" presStyleLbl="parChTrans1D3" presStyleIdx="1" presStyleCnt="3"/>
      <dgm:spPr/>
    </dgm:pt>
    <dgm:pt modelId="{752D3162-D639-EF47-B9A9-D976627EAF3D}" type="pres">
      <dgm:prSet presAssocID="{742F8DC9-968C-3F46-AC7C-FCC5752FF5C3}" presName="connTx" presStyleLbl="parChTrans1D3" presStyleIdx="1" presStyleCnt="3"/>
      <dgm:spPr/>
    </dgm:pt>
    <dgm:pt modelId="{7B63B326-972C-5647-A6E2-BA283E7DE9E5}" type="pres">
      <dgm:prSet presAssocID="{319D583F-14A2-CA43-BEB1-B59793D56190}" presName="root2" presStyleCnt="0"/>
      <dgm:spPr/>
    </dgm:pt>
    <dgm:pt modelId="{1BCF6209-9650-C947-BD05-16329C2729CF}" type="pres">
      <dgm:prSet presAssocID="{319D583F-14A2-CA43-BEB1-B59793D56190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FE3C299-E1C8-2A48-A534-6EDC8F0F7CD5}" type="pres">
      <dgm:prSet presAssocID="{319D583F-14A2-CA43-BEB1-B59793D56190}" presName="level3hierChild" presStyleCnt="0"/>
      <dgm:spPr/>
    </dgm:pt>
    <dgm:pt modelId="{062A0EF7-34F9-654C-961D-0C0C5DD043ED}" type="pres">
      <dgm:prSet presAssocID="{CE7F68FC-2E72-3B4C-A306-50911FC753B3}" presName="conn2-1" presStyleLbl="parChTrans1D2" presStyleIdx="1" presStyleCnt="3"/>
      <dgm:spPr/>
    </dgm:pt>
    <dgm:pt modelId="{1648BEBD-E681-6B4F-A835-9F75302623F2}" type="pres">
      <dgm:prSet presAssocID="{CE7F68FC-2E72-3B4C-A306-50911FC753B3}" presName="connTx" presStyleLbl="parChTrans1D2" presStyleIdx="1" presStyleCnt="3"/>
      <dgm:spPr/>
    </dgm:pt>
    <dgm:pt modelId="{C2B71FB6-C3D5-E74A-87A3-12B634483AD0}" type="pres">
      <dgm:prSet presAssocID="{40DF2838-37C2-714B-9DF5-E9D57F73AA63}" presName="root2" presStyleCnt="0"/>
      <dgm:spPr/>
    </dgm:pt>
    <dgm:pt modelId="{89947906-8678-284B-8EF6-65E868D88550}" type="pres">
      <dgm:prSet presAssocID="{40DF2838-37C2-714B-9DF5-E9D57F73AA63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142A3B4-7F46-BF40-BBE0-5C51C2754255}" type="pres">
      <dgm:prSet presAssocID="{40DF2838-37C2-714B-9DF5-E9D57F73AA63}" presName="level3hierChild" presStyleCnt="0"/>
      <dgm:spPr/>
    </dgm:pt>
    <dgm:pt modelId="{D435AC8F-D213-5947-9089-AEE093AD4E42}" type="pres">
      <dgm:prSet presAssocID="{A55A61F9-70FF-5C44-B42C-7D230E11FBEE}" presName="conn2-1" presStyleLbl="parChTrans1D2" presStyleIdx="2" presStyleCnt="3"/>
      <dgm:spPr/>
    </dgm:pt>
    <dgm:pt modelId="{656A84C2-96C3-8148-9F2F-09A49B999299}" type="pres">
      <dgm:prSet presAssocID="{A55A61F9-70FF-5C44-B42C-7D230E11FBEE}" presName="connTx" presStyleLbl="parChTrans1D2" presStyleIdx="2" presStyleCnt="3"/>
      <dgm:spPr/>
    </dgm:pt>
    <dgm:pt modelId="{F5D3F38E-9E7D-DB45-AC0D-76D55E354890}" type="pres">
      <dgm:prSet presAssocID="{920336C0-F94F-B94B-9B2B-0DB87A055E53}" presName="root2" presStyleCnt="0"/>
      <dgm:spPr/>
    </dgm:pt>
    <dgm:pt modelId="{37A06E22-453E-8E42-BECA-57630C7D73E4}" type="pres">
      <dgm:prSet presAssocID="{920336C0-F94F-B94B-9B2B-0DB87A055E53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22C792D-A4C7-CF40-8BE0-E2B1177B40DE}" type="pres">
      <dgm:prSet presAssocID="{920336C0-F94F-B94B-9B2B-0DB87A055E53}" presName="level3hierChild" presStyleCnt="0"/>
      <dgm:spPr/>
    </dgm:pt>
    <dgm:pt modelId="{D5A79950-9C9E-B746-98A6-3D319D9DC906}" type="pres">
      <dgm:prSet presAssocID="{0FFD5A9A-5A24-4F44-8240-39E8F7714652}" presName="conn2-1" presStyleLbl="parChTrans1D3" presStyleIdx="2" presStyleCnt="3"/>
      <dgm:spPr/>
    </dgm:pt>
    <dgm:pt modelId="{EE1B1F36-CB42-B344-82E6-25CFD8297A01}" type="pres">
      <dgm:prSet presAssocID="{0FFD5A9A-5A24-4F44-8240-39E8F7714652}" presName="connTx" presStyleLbl="parChTrans1D3" presStyleIdx="2" presStyleCnt="3"/>
      <dgm:spPr/>
    </dgm:pt>
    <dgm:pt modelId="{4101A220-343B-0C45-A2DC-723A3E979585}" type="pres">
      <dgm:prSet presAssocID="{5955F0AC-3004-5A4B-A11B-9A3F11227F4C}" presName="root2" presStyleCnt="0"/>
      <dgm:spPr/>
    </dgm:pt>
    <dgm:pt modelId="{B607248F-F796-7542-9BFA-7EF107DDA2DE}" type="pres">
      <dgm:prSet presAssocID="{5955F0AC-3004-5A4B-A11B-9A3F11227F4C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A915CE8-4F11-D244-A2DD-267FAC70D566}" type="pres">
      <dgm:prSet presAssocID="{5955F0AC-3004-5A4B-A11B-9A3F11227F4C}" presName="level3hierChild" presStyleCnt="0"/>
      <dgm:spPr/>
    </dgm:pt>
    <dgm:pt modelId="{376CFD92-6AD0-B240-868F-98C1900FA6E7}" type="pres">
      <dgm:prSet presAssocID="{C4D5A36E-4C25-F345-8171-62E2A2C6FA33}" presName="conn2-1" presStyleLbl="parChTrans1D4" presStyleIdx="0" presStyleCnt="1"/>
      <dgm:spPr/>
    </dgm:pt>
    <dgm:pt modelId="{F6B11B8A-38F6-CC47-962F-EE6EE7125888}" type="pres">
      <dgm:prSet presAssocID="{C4D5A36E-4C25-F345-8171-62E2A2C6FA33}" presName="connTx" presStyleLbl="parChTrans1D4" presStyleIdx="0" presStyleCnt="1"/>
      <dgm:spPr/>
    </dgm:pt>
    <dgm:pt modelId="{1BAC0D85-C83B-A047-9084-6B3DD521181D}" type="pres">
      <dgm:prSet presAssocID="{66BC5357-AEAB-ED4B-96D4-92C01808106E}" presName="root2" presStyleCnt="0"/>
      <dgm:spPr/>
    </dgm:pt>
    <dgm:pt modelId="{E6C54E8B-7AD2-E14F-845F-4D349ABFB0CD}" type="pres">
      <dgm:prSet presAssocID="{66BC5357-AEAB-ED4B-96D4-92C01808106E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5474F26-BEE3-F742-B3E4-DFECF3312D73}" type="pres">
      <dgm:prSet presAssocID="{66BC5357-AEAB-ED4B-96D4-92C01808106E}" presName="level3hierChild" presStyleCnt="0"/>
      <dgm:spPr/>
    </dgm:pt>
  </dgm:ptLst>
  <dgm:cxnLst>
    <dgm:cxn modelId="{D3B5DE0F-B960-7740-878F-0C9EB52B555F}" srcId="{C2313D57-037C-6D46-A055-1666B30DF72D}" destId="{920336C0-F94F-B94B-9B2B-0DB87A055E53}" srcOrd="2" destOrd="0" parTransId="{A55A61F9-70FF-5C44-B42C-7D230E11FBEE}" sibTransId="{C8BB0419-1638-EB4C-86AA-E4EFBF9CD807}"/>
    <dgm:cxn modelId="{5F4A9B81-84F0-7B40-9346-AE8175F77C73}" srcId="{920336C0-F94F-B94B-9B2B-0DB87A055E53}" destId="{5955F0AC-3004-5A4B-A11B-9A3F11227F4C}" srcOrd="0" destOrd="0" parTransId="{0FFD5A9A-5A24-4F44-8240-39E8F7714652}" sibTransId="{B148033D-8B61-124F-A823-8ED88332CDB6}"/>
    <dgm:cxn modelId="{E9228A3D-3DF9-A540-811A-D1D16684427F}" type="presOf" srcId="{C4D5A36E-4C25-F345-8171-62E2A2C6FA33}" destId="{F6B11B8A-38F6-CC47-962F-EE6EE7125888}" srcOrd="1" destOrd="0" presId="urn:microsoft.com/office/officeart/2005/8/layout/hierarchy2"/>
    <dgm:cxn modelId="{20F5FB90-8711-854F-92DB-121D20275970}" type="presOf" srcId="{C4D5A36E-4C25-F345-8171-62E2A2C6FA33}" destId="{376CFD92-6AD0-B240-868F-98C1900FA6E7}" srcOrd="0" destOrd="0" presId="urn:microsoft.com/office/officeart/2005/8/layout/hierarchy2"/>
    <dgm:cxn modelId="{A34E4F11-EFA5-E34A-8EA6-59B9EE9D0484}" type="presOf" srcId="{0FFD5A9A-5A24-4F44-8240-39E8F7714652}" destId="{EE1B1F36-CB42-B344-82E6-25CFD8297A01}" srcOrd="1" destOrd="0" presId="urn:microsoft.com/office/officeart/2005/8/layout/hierarchy2"/>
    <dgm:cxn modelId="{17D769D1-AD93-7940-8CFB-72A0D9BC90EA}" type="presOf" srcId="{A55A61F9-70FF-5C44-B42C-7D230E11FBEE}" destId="{D435AC8F-D213-5947-9089-AEE093AD4E42}" srcOrd="0" destOrd="0" presId="urn:microsoft.com/office/officeart/2005/8/layout/hierarchy2"/>
    <dgm:cxn modelId="{64CDE60A-E4AF-184E-9ADF-E78E84234715}" srcId="{5955F0AC-3004-5A4B-A11B-9A3F11227F4C}" destId="{66BC5357-AEAB-ED4B-96D4-92C01808106E}" srcOrd="0" destOrd="0" parTransId="{C4D5A36E-4C25-F345-8171-62E2A2C6FA33}" sibTransId="{77676E18-BAA8-F647-874D-2C96952282F3}"/>
    <dgm:cxn modelId="{44FBCCE5-D31A-CE4A-9909-302D55C67992}" type="presOf" srcId="{5955F0AC-3004-5A4B-A11B-9A3F11227F4C}" destId="{B607248F-F796-7542-9BFA-7EF107DDA2DE}" srcOrd="0" destOrd="0" presId="urn:microsoft.com/office/officeart/2005/8/layout/hierarchy2"/>
    <dgm:cxn modelId="{6F978B45-E0FB-FD4A-8497-18E149C65AD8}" type="presOf" srcId="{A55A61F9-70FF-5C44-B42C-7D230E11FBEE}" destId="{656A84C2-96C3-8148-9F2F-09A49B999299}" srcOrd="1" destOrd="0" presId="urn:microsoft.com/office/officeart/2005/8/layout/hierarchy2"/>
    <dgm:cxn modelId="{27936B53-2BFE-5549-A220-6734A112680E}" type="presOf" srcId="{40DF2838-37C2-714B-9DF5-E9D57F73AA63}" destId="{89947906-8678-284B-8EF6-65E868D88550}" srcOrd="0" destOrd="0" presId="urn:microsoft.com/office/officeart/2005/8/layout/hierarchy2"/>
    <dgm:cxn modelId="{50A8D3D5-A5D7-8B4B-B479-4F769709D174}" type="presOf" srcId="{3A4F6D24-70BE-DD4E-8506-26C0707BD2B5}" destId="{2683FBD4-40D7-2B48-9D6E-9829E55BC7F7}" srcOrd="0" destOrd="0" presId="urn:microsoft.com/office/officeart/2005/8/layout/hierarchy2"/>
    <dgm:cxn modelId="{14940731-ADDF-1840-A56F-A282460107E1}" type="presOf" srcId="{742F8DC9-968C-3F46-AC7C-FCC5752FF5C3}" destId="{516CC262-4727-8840-AEC7-502EE8CC6DA1}" srcOrd="0" destOrd="0" presId="urn:microsoft.com/office/officeart/2005/8/layout/hierarchy2"/>
    <dgm:cxn modelId="{1BF9DE0F-BC57-A749-8590-1563377A3D20}" type="presOf" srcId="{18F07A59-B264-4040-9922-BA49CF0DD4FF}" destId="{2BC9F751-7F90-1A45-B7EE-F3C0579E4FB2}" srcOrd="0" destOrd="0" presId="urn:microsoft.com/office/officeart/2005/8/layout/hierarchy2"/>
    <dgm:cxn modelId="{E3C7F9AB-F3E3-9C48-B931-4D2F244AD3E0}" type="presOf" srcId="{CE7F68FC-2E72-3B4C-A306-50911FC753B3}" destId="{1648BEBD-E681-6B4F-A835-9F75302623F2}" srcOrd="1" destOrd="0" presId="urn:microsoft.com/office/officeart/2005/8/layout/hierarchy2"/>
    <dgm:cxn modelId="{629588FB-C6E1-7B42-A16D-F2E67BAE3FB1}" type="presOf" srcId="{66BC5357-AEAB-ED4B-96D4-92C01808106E}" destId="{E6C54E8B-7AD2-E14F-845F-4D349ABFB0CD}" srcOrd="0" destOrd="0" presId="urn:microsoft.com/office/officeart/2005/8/layout/hierarchy2"/>
    <dgm:cxn modelId="{A8F3B0EB-5001-DB40-9164-67C9795CADBC}" type="presOf" srcId="{3A4F6D24-70BE-DD4E-8506-26C0707BD2B5}" destId="{F817FFAF-9B75-E04F-BF39-E86CCC3DE97D}" srcOrd="1" destOrd="0" presId="urn:microsoft.com/office/officeart/2005/8/layout/hierarchy2"/>
    <dgm:cxn modelId="{CD1A7402-5674-2047-BDC9-9AE06423AE6B}" srcId="{51DC7EDF-69CB-B244-94DB-75B64B66A492}" destId="{319D583F-14A2-CA43-BEB1-B59793D56190}" srcOrd="1" destOrd="0" parTransId="{742F8DC9-968C-3F46-AC7C-FCC5752FF5C3}" sibTransId="{99776BD0-2D39-F145-A101-21BB604C21C2}"/>
    <dgm:cxn modelId="{1F7BBE29-4109-F948-A70E-1743FF170FC3}" srcId="{C2313D57-037C-6D46-A055-1666B30DF72D}" destId="{51DC7EDF-69CB-B244-94DB-75B64B66A492}" srcOrd="0" destOrd="0" parTransId="{B095AB62-E94C-BC46-8FAB-54374FF6724E}" sibTransId="{0AD8756E-9BE9-5E4E-AC6D-A09DE49ED9DE}"/>
    <dgm:cxn modelId="{59069033-612C-C246-8ADE-7CC60DA8BB62}" type="presOf" srcId="{B095AB62-E94C-BC46-8FAB-54374FF6724E}" destId="{2475C1D1-24B7-AB40-BA12-1597465F9B1B}" srcOrd="0" destOrd="0" presId="urn:microsoft.com/office/officeart/2005/8/layout/hierarchy2"/>
    <dgm:cxn modelId="{958CDE07-8ED6-B343-A8B8-7534FB6C1E05}" type="presOf" srcId="{B095AB62-E94C-BC46-8FAB-54374FF6724E}" destId="{5233C7EB-E905-CF43-B225-FBA91F612AAF}" srcOrd="1" destOrd="0" presId="urn:microsoft.com/office/officeart/2005/8/layout/hierarchy2"/>
    <dgm:cxn modelId="{34923167-531E-D14D-9002-E41A03B14629}" type="presOf" srcId="{C2313D57-037C-6D46-A055-1666B30DF72D}" destId="{AC5D204D-F9F4-5C47-96B3-72A93F6DFBCF}" srcOrd="0" destOrd="0" presId="urn:microsoft.com/office/officeart/2005/8/layout/hierarchy2"/>
    <dgm:cxn modelId="{7EACAD1E-1393-FD49-A03D-3BF184D55AE4}" srcId="{51DC7EDF-69CB-B244-94DB-75B64B66A492}" destId="{B7028713-6108-F24C-9C2D-2C3EC3F99A76}" srcOrd="0" destOrd="0" parTransId="{3A4F6D24-70BE-DD4E-8506-26C0707BD2B5}" sibTransId="{0A10442F-6C2E-2F40-B51D-1FE01D4C7EB0}"/>
    <dgm:cxn modelId="{DA408550-C1D9-E543-9A39-C4C3202A266A}" srcId="{C2313D57-037C-6D46-A055-1666B30DF72D}" destId="{40DF2838-37C2-714B-9DF5-E9D57F73AA63}" srcOrd="1" destOrd="0" parTransId="{CE7F68FC-2E72-3B4C-A306-50911FC753B3}" sibTransId="{8F3F7E79-AA45-C245-8C6D-39310B5D67E1}"/>
    <dgm:cxn modelId="{FF70D193-CEED-DE4A-BE06-6C605941B776}" type="presOf" srcId="{319D583F-14A2-CA43-BEB1-B59793D56190}" destId="{1BCF6209-9650-C947-BD05-16329C2729CF}" srcOrd="0" destOrd="0" presId="urn:microsoft.com/office/officeart/2005/8/layout/hierarchy2"/>
    <dgm:cxn modelId="{B3DDAA03-209C-8E4B-A304-4DAD8131D123}" srcId="{18F07A59-B264-4040-9922-BA49CF0DD4FF}" destId="{C2313D57-037C-6D46-A055-1666B30DF72D}" srcOrd="0" destOrd="0" parTransId="{F576159E-2B5E-774C-BFF4-B74B15F83C70}" sibTransId="{C359E343-55ED-644A-A95A-7603DEA97E3E}"/>
    <dgm:cxn modelId="{994B0888-9199-E04B-9AE4-B6AA48039828}" type="presOf" srcId="{51DC7EDF-69CB-B244-94DB-75B64B66A492}" destId="{099DB681-FE45-E143-B332-C5EA562D225A}" srcOrd="0" destOrd="0" presId="urn:microsoft.com/office/officeart/2005/8/layout/hierarchy2"/>
    <dgm:cxn modelId="{066461B0-393A-E447-A059-D5477998EA40}" type="presOf" srcId="{920336C0-F94F-B94B-9B2B-0DB87A055E53}" destId="{37A06E22-453E-8E42-BECA-57630C7D73E4}" srcOrd="0" destOrd="0" presId="urn:microsoft.com/office/officeart/2005/8/layout/hierarchy2"/>
    <dgm:cxn modelId="{6E2A87EB-D431-0041-88D3-6440C51A4E38}" type="presOf" srcId="{CE7F68FC-2E72-3B4C-A306-50911FC753B3}" destId="{062A0EF7-34F9-654C-961D-0C0C5DD043ED}" srcOrd="0" destOrd="0" presId="urn:microsoft.com/office/officeart/2005/8/layout/hierarchy2"/>
    <dgm:cxn modelId="{5254520D-0C65-D744-8AEA-61DF6EB0E3A7}" type="presOf" srcId="{0FFD5A9A-5A24-4F44-8240-39E8F7714652}" destId="{D5A79950-9C9E-B746-98A6-3D319D9DC906}" srcOrd="0" destOrd="0" presId="urn:microsoft.com/office/officeart/2005/8/layout/hierarchy2"/>
    <dgm:cxn modelId="{4758484F-405A-E948-B7BE-91E6106FA940}" type="presOf" srcId="{B7028713-6108-F24C-9C2D-2C3EC3F99A76}" destId="{388F27AE-1F0B-6847-A1FB-1193E232B863}" srcOrd="0" destOrd="0" presId="urn:microsoft.com/office/officeart/2005/8/layout/hierarchy2"/>
    <dgm:cxn modelId="{312BF7D2-5660-3349-8126-E52F46FEEB94}" type="presOf" srcId="{742F8DC9-968C-3F46-AC7C-FCC5752FF5C3}" destId="{752D3162-D639-EF47-B9A9-D976627EAF3D}" srcOrd="1" destOrd="0" presId="urn:microsoft.com/office/officeart/2005/8/layout/hierarchy2"/>
    <dgm:cxn modelId="{AB27E58B-5FAF-DD4B-BADA-6D445DB8ACD2}" type="presParOf" srcId="{2BC9F751-7F90-1A45-B7EE-F3C0579E4FB2}" destId="{39AA6900-CBBD-AF4E-B232-853E3C9AE0D6}" srcOrd="0" destOrd="0" presId="urn:microsoft.com/office/officeart/2005/8/layout/hierarchy2"/>
    <dgm:cxn modelId="{C053BD66-58BD-2343-9993-32DE31E7F654}" type="presParOf" srcId="{39AA6900-CBBD-AF4E-B232-853E3C9AE0D6}" destId="{AC5D204D-F9F4-5C47-96B3-72A93F6DFBCF}" srcOrd="0" destOrd="0" presId="urn:microsoft.com/office/officeart/2005/8/layout/hierarchy2"/>
    <dgm:cxn modelId="{AD06A5AC-FFFB-D84A-AFDB-F432D4EAA8FD}" type="presParOf" srcId="{39AA6900-CBBD-AF4E-B232-853E3C9AE0D6}" destId="{27490C39-563D-194D-830B-3D09B42517D7}" srcOrd="1" destOrd="0" presId="urn:microsoft.com/office/officeart/2005/8/layout/hierarchy2"/>
    <dgm:cxn modelId="{921ED9C2-074F-0346-9491-47DEFA2ABE16}" type="presParOf" srcId="{27490C39-563D-194D-830B-3D09B42517D7}" destId="{2475C1D1-24B7-AB40-BA12-1597465F9B1B}" srcOrd="0" destOrd="0" presId="urn:microsoft.com/office/officeart/2005/8/layout/hierarchy2"/>
    <dgm:cxn modelId="{918A7524-8827-7947-B5A4-1E0888CAB4F8}" type="presParOf" srcId="{2475C1D1-24B7-AB40-BA12-1597465F9B1B}" destId="{5233C7EB-E905-CF43-B225-FBA91F612AAF}" srcOrd="0" destOrd="0" presId="urn:microsoft.com/office/officeart/2005/8/layout/hierarchy2"/>
    <dgm:cxn modelId="{72E75129-28A9-0643-842B-7EF889E50173}" type="presParOf" srcId="{27490C39-563D-194D-830B-3D09B42517D7}" destId="{37D26026-7292-D046-A0BB-8EEC76E04A8A}" srcOrd="1" destOrd="0" presId="urn:microsoft.com/office/officeart/2005/8/layout/hierarchy2"/>
    <dgm:cxn modelId="{B0DA1465-98B5-1B4E-AAB2-C7B4E04DB799}" type="presParOf" srcId="{37D26026-7292-D046-A0BB-8EEC76E04A8A}" destId="{099DB681-FE45-E143-B332-C5EA562D225A}" srcOrd="0" destOrd="0" presId="urn:microsoft.com/office/officeart/2005/8/layout/hierarchy2"/>
    <dgm:cxn modelId="{832D6E68-F7E9-E040-AE86-185A55285E18}" type="presParOf" srcId="{37D26026-7292-D046-A0BB-8EEC76E04A8A}" destId="{54B3E0CB-40CF-2E45-BAA1-FC7860C5F970}" srcOrd="1" destOrd="0" presId="urn:microsoft.com/office/officeart/2005/8/layout/hierarchy2"/>
    <dgm:cxn modelId="{DC7B9E0E-7276-BF4B-9F08-168CFAEEC963}" type="presParOf" srcId="{54B3E0CB-40CF-2E45-BAA1-FC7860C5F970}" destId="{2683FBD4-40D7-2B48-9D6E-9829E55BC7F7}" srcOrd="0" destOrd="0" presId="urn:microsoft.com/office/officeart/2005/8/layout/hierarchy2"/>
    <dgm:cxn modelId="{7E9FF231-9777-1846-87C1-B8A0F943A495}" type="presParOf" srcId="{2683FBD4-40D7-2B48-9D6E-9829E55BC7F7}" destId="{F817FFAF-9B75-E04F-BF39-E86CCC3DE97D}" srcOrd="0" destOrd="0" presId="urn:microsoft.com/office/officeart/2005/8/layout/hierarchy2"/>
    <dgm:cxn modelId="{8819429C-784B-044E-9CD6-D3D4F424A699}" type="presParOf" srcId="{54B3E0CB-40CF-2E45-BAA1-FC7860C5F970}" destId="{3E854A46-1A2A-5446-84C6-6185A17C68ED}" srcOrd="1" destOrd="0" presId="urn:microsoft.com/office/officeart/2005/8/layout/hierarchy2"/>
    <dgm:cxn modelId="{5289C80F-8657-6947-9F15-2EB5F50184CF}" type="presParOf" srcId="{3E854A46-1A2A-5446-84C6-6185A17C68ED}" destId="{388F27AE-1F0B-6847-A1FB-1193E232B863}" srcOrd="0" destOrd="0" presId="urn:microsoft.com/office/officeart/2005/8/layout/hierarchy2"/>
    <dgm:cxn modelId="{1ECA7F1C-63AA-294A-ACAB-639C3CB19317}" type="presParOf" srcId="{3E854A46-1A2A-5446-84C6-6185A17C68ED}" destId="{B8F746C2-225D-1D45-8E0B-0F332CE51D40}" srcOrd="1" destOrd="0" presId="urn:microsoft.com/office/officeart/2005/8/layout/hierarchy2"/>
    <dgm:cxn modelId="{7F8A36FC-1323-6B46-BB99-AC5BB5D2BF3F}" type="presParOf" srcId="{54B3E0CB-40CF-2E45-BAA1-FC7860C5F970}" destId="{516CC262-4727-8840-AEC7-502EE8CC6DA1}" srcOrd="2" destOrd="0" presId="urn:microsoft.com/office/officeart/2005/8/layout/hierarchy2"/>
    <dgm:cxn modelId="{B43A03DE-71A2-DA4E-AD1F-04CCE49DD27A}" type="presParOf" srcId="{516CC262-4727-8840-AEC7-502EE8CC6DA1}" destId="{752D3162-D639-EF47-B9A9-D976627EAF3D}" srcOrd="0" destOrd="0" presId="urn:microsoft.com/office/officeart/2005/8/layout/hierarchy2"/>
    <dgm:cxn modelId="{9187297F-4FED-674C-BB86-4E72F4E9D493}" type="presParOf" srcId="{54B3E0CB-40CF-2E45-BAA1-FC7860C5F970}" destId="{7B63B326-972C-5647-A6E2-BA283E7DE9E5}" srcOrd="3" destOrd="0" presId="urn:microsoft.com/office/officeart/2005/8/layout/hierarchy2"/>
    <dgm:cxn modelId="{C9BB48E5-17FA-D945-B37A-490772F6E78A}" type="presParOf" srcId="{7B63B326-972C-5647-A6E2-BA283E7DE9E5}" destId="{1BCF6209-9650-C947-BD05-16329C2729CF}" srcOrd="0" destOrd="0" presId="urn:microsoft.com/office/officeart/2005/8/layout/hierarchy2"/>
    <dgm:cxn modelId="{60378458-7CAB-2C4B-B4F6-A82629CD486B}" type="presParOf" srcId="{7B63B326-972C-5647-A6E2-BA283E7DE9E5}" destId="{AFE3C299-E1C8-2A48-A534-6EDC8F0F7CD5}" srcOrd="1" destOrd="0" presId="urn:microsoft.com/office/officeart/2005/8/layout/hierarchy2"/>
    <dgm:cxn modelId="{2CC1581F-682B-194C-98AC-E320836F25F4}" type="presParOf" srcId="{27490C39-563D-194D-830B-3D09B42517D7}" destId="{062A0EF7-34F9-654C-961D-0C0C5DD043ED}" srcOrd="2" destOrd="0" presId="urn:microsoft.com/office/officeart/2005/8/layout/hierarchy2"/>
    <dgm:cxn modelId="{7C828656-03E5-D349-A788-3DE8A7CAC710}" type="presParOf" srcId="{062A0EF7-34F9-654C-961D-0C0C5DD043ED}" destId="{1648BEBD-E681-6B4F-A835-9F75302623F2}" srcOrd="0" destOrd="0" presId="urn:microsoft.com/office/officeart/2005/8/layout/hierarchy2"/>
    <dgm:cxn modelId="{CBA1F7D2-1963-CA4B-A282-7A6952E35495}" type="presParOf" srcId="{27490C39-563D-194D-830B-3D09B42517D7}" destId="{C2B71FB6-C3D5-E74A-87A3-12B634483AD0}" srcOrd="3" destOrd="0" presId="urn:microsoft.com/office/officeart/2005/8/layout/hierarchy2"/>
    <dgm:cxn modelId="{CB2EECA5-AB3E-EA46-A848-BC619536E389}" type="presParOf" srcId="{C2B71FB6-C3D5-E74A-87A3-12B634483AD0}" destId="{89947906-8678-284B-8EF6-65E868D88550}" srcOrd="0" destOrd="0" presId="urn:microsoft.com/office/officeart/2005/8/layout/hierarchy2"/>
    <dgm:cxn modelId="{E13CAE2F-02EA-404E-BB91-0EDD06ADFC0D}" type="presParOf" srcId="{C2B71FB6-C3D5-E74A-87A3-12B634483AD0}" destId="{E142A3B4-7F46-BF40-BBE0-5C51C2754255}" srcOrd="1" destOrd="0" presId="urn:microsoft.com/office/officeart/2005/8/layout/hierarchy2"/>
    <dgm:cxn modelId="{32AF2521-B38A-C94A-BC4A-0FF2BF65E847}" type="presParOf" srcId="{27490C39-563D-194D-830B-3D09B42517D7}" destId="{D435AC8F-D213-5947-9089-AEE093AD4E42}" srcOrd="4" destOrd="0" presId="urn:microsoft.com/office/officeart/2005/8/layout/hierarchy2"/>
    <dgm:cxn modelId="{C0F49D37-4D0C-3F44-9A08-9A69D413777B}" type="presParOf" srcId="{D435AC8F-D213-5947-9089-AEE093AD4E42}" destId="{656A84C2-96C3-8148-9F2F-09A49B999299}" srcOrd="0" destOrd="0" presId="urn:microsoft.com/office/officeart/2005/8/layout/hierarchy2"/>
    <dgm:cxn modelId="{1C8277EE-C3A1-1846-A0F7-964C0D0B761B}" type="presParOf" srcId="{27490C39-563D-194D-830B-3D09B42517D7}" destId="{F5D3F38E-9E7D-DB45-AC0D-76D55E354890}" srcOrd="5" destOrd="0" presId="urn:microsoft.com/office/officeart/2005/8/layout/hierarchy2"/>
    <dgm:cxn modelId="{B93D0A57-66CF-0847-98A5-127ED8B9C7A9}" type="presParOf" srcId="{F5D3F38E-9E7D-DB45-AC0D-76D55E354890}" destId="{37A06E22-453E-8E42-BECA-57630C7D73E4}" srcOrd="0" destOrd="0" presId="urn:microsoft.com/office/officeart/2005/8/layout/hierarchy2"/>
    <dgm:cxn modelId="{E7CB0443-C831-6B49-B92E-13AA9D523330}" type="presParOf" srcId="{F5D3F38E-9E7D-DB45-AC0D-76D55E354890}" destId="{622C792D-A4C7-CF40-8BE0-E2B1177B40DE}" srcOrd="1" destOrd="0" presId="urn:microsoft.com/office/officeart/2005/8/layout/hierarchy2"/>
    <dgm:cxn modelId="{D39083E0-8AC8-9C41-8791-DEEBA621D3CA}" type="presParOf" srcId="{622C792D-A4C7-CF40-8BE0-E2B1177B40DE}" destId="{D5A79950-9C9E-B746-98A6-3D319D9DC906}" srcOrd="0" destOrd="0" presId="urn:microsoft.com/office/officeart/2005/8/layout/hierarchy2"/>
    <dgm:cxn modelId="{E0A6EEF9-1BFB-9B41-AA5E-424DE698DDFD}" type="presParOf" srcId="{D5A79950-9C9E-B746-98A6-3D319D9DC906}" destId="{EE1B1F36-CB42-B344-82E6-25CFD8297A01}" srcOrd="0" destOrd="0" presId="urn:microsoft.com/office/officeart/2005/8/layout/hierarchy2"/>
    <dgm:cxn modelId="{7984604F-845A-F044-AF64-0C371214A4AF}" type="presParOf" srcId="{622C792D-A4C7-CF40-8BE0-E2B1177B40DE}" destId="{4101A220-343B-0C45-A2DC-723A3E979585}" srcOrd="1" destOrd="0" presId="urn:microsoft.com/office/officeart/2005/8/layout/hierarchy2"/>
    <dgm:cxn modelId="{5E3E75CA-AACB-0141-939E-0FA0E4C414D1}" type="presParOf" srcId="{4101A220-343B-0C45-A2DC-723A3E979585}" destId="{B607248F-F796-7542-9BFA-7EF107DDA2DE}" srcOrd="0" destOrd="0" presId="urn:microsoft.com/office/officeart/2005/8/layout/hierarchy2"/>
    <dgm:cxn modelId="{9FBC700F-DB33-0A43-A7D6-CD971E200BB9}" type="presParOf" srcId="{4101A220-343B-0C45-A2DC-723A3E979585}" destId="{6A915CE8-4F11-D244-A2DD-267FAC70D566}" srcOrd="1" destOrd="0" presId="urn:microsoft.com/office/officeart/2005/8/layout/hierarchy2"/>
    <dgm:cxn modelId="{58FC4CDF-85D1-BC47-BF2E-294EEE00BDB3}" type="presParOf" srcId="{6A915CE8-4F11-D244-A2DD-267FAC70D566}" destId="{376CFD92-6AD0-B240-868F-98C1900FA6E7}" srcOrd="0" destOrd="0" presId="urn:microsoft.com/office/officeart/2005/8/layout/hierarchy2"/>
    <dgm:cxn modelId="{81E7BF4C-C213-6B44-8509-4067F050EC55}" type="presParOf" srcId="{376CFD92-6AD0-B240-868F-98C1900FA6E7}" destId="{F6B11B8A-38F6-CC47-962F-EE6EE7125888}" srcOrd="0" destOrd="0" presId="urn:microsoft.com/office/officeart/2005/8/layout/hierarchy2"/>
    <dgm:cxn modelId="{6AE15B94-FB3C-A143-A5D6-9B5E616FBC9D}" type="presParOf" srcId="{6A915CE8-4F11-D244-A2DD-267FAC70D566}" destId="{1BAC0D85-C83B-A047-9084-6B3DD521181D}" srcOrd="1" destOrd="0" presId="urn:microsoft.com/office/officeart/2005/8/layout/hierarchy2"/>
    <dgm:cxn modelId="{973CC4AF-B67B-3A45-831B-CFF29DC9E53B}" type="presParOf" srcId="{1BAC0D85-C83B-A047-9084-6B3DD521181D}" destId="{E6C54E8B-7AD2-E14F-845F-4D349ABFB0CD}" srcOrd="0" destOrd="0" presId="urn:microsoft.com/office/officeart/2005/8/layout/hierarchy2"/>
    <dgm:cxn modelId="{F70D7611-F7EA-D24E-A068-C82E38A3E4C2}" type="presParOf" srcId="{1BAC0D85-C83B-A047-9084-6B3DD521181D}" destId="{75474F26-BEE3-F742-B3E4-DFECF3312D7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F07A59-B264-4040-9922-BA49CF0DD4FF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2313D57-037C-6D46-A055-1666B30DF72D}">
      <dgm:prSet phldrT="[Texte]"/>
      <dgm:spPr/>
      <dgm:t>
        <a:bodyPr/>
        <a:lstStyle/>
        <a:p>
          <a:r>
            <a:rPr lang="fr-FR" dirty="0" err="1" smtClean="0"/>
            <a:t>ViewDidLoad</a:t>
          </a:r>
          <a:endParaRPr lang="fr-FR" dirty="0" smtClean="0"/>
        </a:p>
      </dgm:t>
    </dgm:pt>
    <dgm:pt modelId="{F576159E-2B5E-774C-BFF4-B74B15F83C70}" type="parTrans" cxnId="{B3DDAA03-209C-8E4B-A304-4DAD8131D123}">
      <dgm:prSet/>
      <dgm:spPr/>
      <dgm:t>
        <a:bodyPr/>
        <a:lstStyle/>
        <a:p>
          <a:endParaRPr lang="fr-FR"/>
        </a:p>
      </dgm:t>
    </dgm:pt>
    <dgm:pt modelId="{C359E343-55ED-644A-A95A-7603DEA97E3E}" type="sibTrans" cxnId="{B3DDAA03-209C-8E4B-A304-4DAD8131D123}">
      <dgm:prSet/>
      <dgm:spPr/>
      <dgm:t>
        <a:bodyPr/>
        <a:lstStyle/>
        <a:p>
          <a:endParaRPr lang="fr-FR"/>
        </a:p>
      </dgm:t>
    </dgm:pt>
    <dgm:pt modelId="{B7028713-6108-F24C-9C2D-2C3EC3F99A76}">
      <dgm:prSet phldrT="[Texte]"/>
      <dgm:spPr/>
      <dgm:t>
        <a:bodyPr/>
        <a:lstStyle/>
        <a:p>
          <a:r>
            <a:rPr lang="fr-FR" dirty="0" smtClean="0"/>
            <a:t>-(</a:t>
          </a:r>
          <a:r>
            <a:rPr lang="fr-FR" dirty="0" err="1" smtClean="0"/>
            <a:t>void</a:t>
          </a:r>
          <a:r>
            <a:rPr lang="fr-FR" dirty="0" smtClean="0"/>
            <a:t>) </a:t>
          </a:r>
          <a:r>
            <a:rPr lang="fr-FR" dirty="0" err="1" smtClean="0"/>
            <a:t>actionTapAbonnes</a:t>
          </a:r>
          <a:endParaRPr lang="fr-FR" dirty="0" smtClean="0"/>
        </a:p>
      </dgm:t>
    </dgm:pt>
    <dgm:pt modelId="{3A4F6D24-70BE-DD4E-8506-26C0707BD2B5}" type="parTrans" cxnId="{7EACAD1E-1393-FD49-A03D-3BF184D55AE4}">
      <dgm:prSet/>
      <dgm:spPr/>
      <dgm:t>
        <a:bodyPr/>
        <a:lstStyle/>
        <a:p>
          <a:endParaRPr lang="fr-FR"/>
        </a:p>
      </dgm:t>
    </dgm:pt>
    <dgm:pt modelId="{0A10442F-6C2E-2F40-B51D-1FE01D4C7EB0}" type="sibTrans" cxnId="{7EACAD1E-1393-FD49-A03D-3BF184D55AE4}">
      <dgm:prSet/>
      <dgm:spPr/>
      <dgm:t>
        <a:bodyPr/>
        <a:lstStyle/>
        <a:p>
          <a:endParaRPr lang="fr-FR"/>
        </a:p>
      </dgm:t>
    </dgm:pt>
    <dgm:pt modelId="{319D583F-14A2-CA43-BEB1-B59793D56190}">
      <dgm:prSet phldrT="[Texte]"/>
      <dgm:spPr/>
      <dgm:t>
        <a:bodyPr/>
        <a:lstStyle/>
        <a:p>
          <a:r>
            <a:rPr lang="fr-FR" dirty="0" smtClean="0"/>
            <a:t>-(</a:t>
          </a:r>
          <a:r>
            <a:rPr lang="fr-FR" dirty="0" err="1" smtClean="0"/>
            <a:t>void</a:t>
          </a:r>
          <a:r>
            <a:rPr lang="fr-FR" dirty="0" smtClean="0"/>
            <a:t>) </a:t>
          </a:r>
          <a:r>
            <a:rPr lang="fr-FR" dirty="0" err="1" smtClean="0"/>
            <a:t>actionTapAbonnements</a:t>
          </a:r>
          <a:endParaRPr lang="fr-FR" dirty="0" smtClean="0"/>
        </a:p>
      </dgm:t>
    </dgm:pt>
    <dgm:pt modelId="{742F8DC9-968C-3F46-AC7C-FCC5752FF5C3}" type="parTrans" cxnId="{CD1A7402-5674-2047-BDC9-9AE06423AE6B}">
      <dgm:prSet/>
      <dgm:spPr/>
      <dgm:t>
        <a:bodyPr/>
        <a:lstStyle/>
        <a:p>
          <a:endParaRPr lang="fr-FR"/>
        </a:p>
      </dgm:t>
    </dgm:pt>
    <dgm:pt modelId="{99776BD0-2D39-F145-A101-21BB604C21C2}" type="sibTrans" cxnId="{CD1A7402-5674-2047-BDC9-9AE06423AE6B}">
      <dgm:prSet/>
      <dgm:spPr/>
      <dgm:t>
        <a:bodyPr/>
        <a:lstStyle/>
        <a:p>
          <a:endParaRPr lang="fr-FR"/>
        </a:p>
      </dgm:t>
    </dgm:pt>
    <dgm:pt modelId="{51DC7EDF-69CB-B244-94DB-75B64B66A492}">
      <dgm:prSet phldrT="[Texte]"/>
      <dgm:spPr/>
      <dgm:t>
        <a:bodyPr/>
        <a:lstStyle/>
        <a:p>
          <a:r>
            <a:rPr lang="fr-FR" dirty="0" err="1" smtClean="0"/>
            <a:t>Listener</a:t>
          </a:r>
          <a:endParaRPr lang="fr-FR" dirty="0" smtClean="0"/>
        </a:p>
      </dgm:t>
    </dgm:pt>
    <dgm:pt modelId="{B095AB62-E94C-BC46-8FAB-54374FF6724E}" type="parTrans" cxnId="{1F7BBE29-4109-F948-A70E-1743FF170FC3}">
      <dgm:prSet/>
      <dgm:spPr/>
      <dgm:t>
        <a:bodyPr/>
        <a:lstStyle/>
        <a:p>
          <a:endParaRPr lang="fr-FR"/>
        </a:p>
      </dgm:t>
    </dgm:pt>
    <dgm:pt modelId="{0AD8756E-9BE9-5E4E-AC6D-A09DE49ED9DE}" type="sibTrans" cxnId="{1F7BBE29-4109-F948-A70E-1743FF170FC3}">
      <dgm:prSet/>
      <dgm:spPr/>
      <dgm:t>
        <a:bodyPr/>
        <a:lstStyle/>
        <a:p>
          <a:endParaRPr lang="fr-FR"/>
        </a:p>
      </dgm:t>
    </dgm:pt>
    <dgm:pt modelId="{2BC9F751-7F90-1A45-B7EE-F3C0579E4FB2}" type="pres">
      <dgm:prSet presAssocID="{18F07A59-B264-4040-9922-BA49CF0DD4F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9AA6900-CBBD-AF4E-B232-853E3C9AE0D6}" type="pres">
      <dgm:prSet presAssocID="{C2313D57-037C-6D46-A055-1666B30DF72D}" presName="root1" presStyleCnt="0"/>
      <dgm:spPr/>
    </dgm:pt>
    <dgm:pt modelId="{AC5D204D-F9F4-5C47-96B3-72A93F6DFBCF}" type="pres">
      <dgm:prSet presAssocID="{C2313D57-037C-6D46-A055-1666B30DF72D}" presName="LevelOneTextNode" presStyleLbl="node0" presStyleIdx="0" presStyleCnt="1" custLinFactY="-89957" custLinFactNeighborX="7161" custLinFactNeighborY="-100000">
        <dgm:presLayoutVars>
          <dgm:chPref val="3"/>
        </dgm:presLayoutVars>
      </dgm:prSet>
      <dgm:spPr/>
    </dgm:pt>
    <dgm:pt modelId="{27490C39-563D-194D-830B-3D09B42517D7}" type="pres">
      <dgm:prSet presAssocID="{C2313D57-037C-6D46-A055-1666B30DF72D}" presName="level2hierChild" presStyleCnt="0"/>
      <dgm:spPr/>
    </dgm:pt>
    <dgm:pt modelId="{2475C1D1-24B7-AB40-BA12-1597465F9B1B}" type="pres">
      <dgm:prSet presAssocID="{B095AB62-E94C-BC46-8FAB-54374FF6724E}" presName="conn2-1" presStyleLbl="parChTrans1D2" presStyleIdx="0" presStyleCnt="1"/>
      <dgm:spPr/>
    </dgm:pt>
    <dgm:pt modelId="{5233C7EB-E905-CF43-B225-FBA91F612AAF}" type="pres">
      <dgm:prSet presAssocID="{B095AB62-E94C-BC46-8FAB-54374FF6724E}" presName="connTx" presStyleLbl="parChTrans1D2" presStyleIdx="0" presStyleCnt="1"/>
      <dgm:spPr/>
    </dgm:pt>
    <dgm:pt modelId="{37D26026-7292-D046-A0BB-8EEC76E04A8A}" type="pres">
      <dgm:prSet presAssocID="{51DC7EDF-69CB-B244-94DB-75B64B66A492}" presName="root2" presStyleCnt="0"/>
      <dgm:spPr/>
    </dgm:pt>
    <dgm:pt modelId="{099DB681-FE45-E143-B332-C5EA562D225A}" type="pres">
      <dgm:prSet presAssocID="{51DC7EDF-69CB-B244-94DB-75B64B66A492}" presName="LevelTwoTextNode" presStyleLbl="node2" presStyleIdx="0" presStyleCnt="1" custLinFactX="-32839" custLinFactNeighborX="-100000" custLinFactNeighborY="-38965">
        <dgm:presLayoutVars>
          <dgm:chPref val="3"/>
        </dgm:presLayoutVars>
      </dgm:prSet>
      <dgm:spPr/>
    </dgm:pt>
    <dgm:pt modelId="{54B3E0CB-40CF-2E45-BAA1-FC7860C5F970}" type="pres">
      <dgm:prSet presAssocID="{51DC7EDF-69CB-B244-94DB-75B64B66A492}" presName="level3hierChild" presStyleCnt="0"/>
      <dgm:spPr/>
    </dgm:pt>
    <dgm:pt modelId="{2683FBD4-40D7-2B48-9D6E-9829E55BC7F7}" type="pres">
      <dgm:prSet presAssocID="{3A4F6D24-70BE-DD4E-8506-26C0707BD2B5}" presName="conn2-1" presStyleLbl="parChTrans1D3" presStyleIdx="0" presStyleCnt="2"/>
      <dgm:spPr/>
    </dgm:pt>
    <dgm:pt modelId="{F817FFAF-9B75-E04F-BF39-E86CCC3DE97D}" type="pres">
      <dgm:prSet presAssocID="{3A4F6D24-70BE-DD4E-8506-26C0707BD2B5}" presName="connTx" presStyleLbl="parChTrans1D3" presStyleIdx="0" presStyleCnt="2"/>
      <dgm:spPr/>
    </dgm:pt>
    <dgm:pt modelId="{3E854A46-1A2A-5446-84C6-6185A17C68ED}" type="pres">
      <dgm:prSet presAssocID="{B7028713-6108-F24C-9C2D-2C3EC3F99A76}" presName="root2" presStyleCnt="0"/>
      <dgm:spPr/>
    </dgm:pt>
    <dgm:pt modelId="{388F27AE-1F0B-6847-A1FB-1193E232B863}" type="pres">
      <dgm:prSet presAssocID="{B7028713-6108-F24C-9C2D-2C3EC3F99A76}" presName="LevelTwoTextNode" presStyleLbl="node3" presStyleIdx="0" presStyleCnt="2" custLinFactX="-37191" custLinFactNeighborX="-100000" custLinFactNeighborY="-6331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8F746C2-225D-1D45-8E0B-0F332CE51D40}" type="pres">
      <dgm:prSet presAssocID="{B7028713-6108-F24C-9C2D-2C3EC3F99A76}" presName="level3hierChild" presStyleCnt="0"/>
      <dgm:spPr/>
    </dgm:pt>
    <dgm:pt modelId="{516CC262-4727-8840-AEC7-502EE8CC6DA1}" type="pres">
      <dgm:prSet presAssocID="{742F8DC9-968C-3F46-AC7C-FCC5752FF5C3}" presName="conn2-1" presStyleLbl="parChTrans1D3" presStyleIdx="1" presStyleCnt="2"/>
      <dgm:spPr/>
    </dgm:pt>
    <dgm:pt modelId="{752D3162-D639-EF47-B9A9-D976627EAF3D}" type="pres">
      <dgm:prSet presAssocID="{742F8DC9-968C-3F46-AC7C-FCC5752FF5C3}" presName="connTx" presStyleLbl="parChTrans1D3" presStyleIdx="1" presStyleCnt="2"/>
      <dgm:spPr/>
    </dgm:pt>
    <dgm:pt modelId="{7B63B326-972C-5647-A6E2-BA283E7DE9E5}" type="pres">
      <dgm:prSet presAssocID="{319D583F-14A2-CA43-BEB1-B59793D56190}" presName="root2" presStyleCnt="0"/>
      <dgm:spPr/>
    </dgm:pt>
    <dgm:pt modelId="{1BCF6209-9650-C947-BD05-16329C2729CF}" type="pres">
      <dgm:prSet presAssocID="{319D583F-14A2-CA43-BEB1-B59793D56190}" presName="LevelTwoTextNode" presStyleLbl="node3" presStyleIdx="1" presStyleCnt="2" custLinFactX="-38815" custLinFactNeighborX="-100000" custLinFactNeighborY="-3409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FE3C299-E1C8-2A48-A534-6EDC8F0F7CD5}" type="pres">
      <dgm:prSet presAssocID="{319D583F-14A2-CA43-BEB1-B59793D56190}" presName="level3hierChild" presStyleCnt="0"/>
      <dgm:spPr/>
    </dgm:pt>
  </dgm:ptLst>
  <dgm:cxnLst>
    <dgm:cxn modelId="{661EFEAE-E20B-B642-94EA-24C773900A1A}" type="presOf" srcId="{B7028713-6108-F24C-9C2D-2C3EC3F99A76}" destId="{388F27AE-1F0B-6847-A1FB-1193E232B863}" srcOrd="0" destOrd="0" presId="urn:microsoft.com/office/officeart/2005/8/layout/hierarchy2"/>
    <dgm:cxn modelId="{3E93D1C2-109F-FE49-9674-72F583197882}" type="presOf" srcId="{B095AB62-E94C-BC46-8FAB-54374FF6724E}" destId="{5233C7EB-E905-CF43-B225-FBA91F612AAF}" srcOrd="1" destOrd="0" presId="urn:microsoft.com/office/officeart/2005/8/layout/hierarchy2"/>
    <dgm:cxn modelId="{0C4BF929-868C-9A44-AE75-9FF39113BB01}" type="presOf" srcId="{3A4F6D24-70BE-DD4E-8506-26C0707BD2B5}" destId="{2683FBD4-40D7-2B48-9D6E-9829E55BC7F7}" srcOrd="0" destOrd="0" presId="urn:microsoft.com/office/officeart/2005/8/layout/hierarchy2"/>
    <dgm:cxn modelId="{1F7BBE29-4109-F948-A70E-1743FF170FC3}" srcId="{C2313D57-037C-6D46-A055-1666B30DF72D}" destId="{51DC7EDF-69CB-B244-94DB-75B64B66A492}" srcOrd="0" destOrd="0" parTransId="{B095AB62-E94C-BC46-8FAB-54374FF6724E}" sibTransId="{0AD8756E-9BE9-5E4E-AC6D-A09DE49ED9DE}"/>
    <dgm:cxn modelId="{9D442AD1-D80D-B24B-B082-509C576EE4FE}" type="presOf" srcId="{742F8DC9-968C-3F46-AC7C-FCC5752FF5C3}" destId="{516CC262-4727-8840-AEC7-502EE8CC6DA1}" srcOrd="0" destOrd="0" presId="urn:microsoft.com/office/officeart/2005/8/layout/hierarchy2"/>
    <dgm:cxn modelId="{4565441C-1F08-2841-8571-69384D0109AE}" type="presOf" srcId="{B095AB62-E94C-BC46-8FAB-54374FF6724E}" destId="{2475C1D1-24B7-AB40-BA12-1597465F9B1B}" srcOrd="0" destOrd="0" presId="urn:microsoft.com/office/officeart/2005/8/layout/hierarchy2"/>
    <dgm:cxn modelId="{CFCD87DD-435E-A541-9FCE-6D7FBD0E3978}" type="presOf" srcId="{3A4F6D24-70BE-DD4E-8506-26C0707BD2B5}" destId="{F817FFAF-9B75-E04F-BF39-E86CCC3DE97D}" srcOrd="1" destOrd="0" presId="urn:microsoft.com/office/officeart/2005/8/layout/hierarchy2"/>
    <dgm:cxn modelId="{6B7E1E8B-675D-4340-B82E-794DF6159442}" type="presOf" srcId="{C2313D57-037C-6D46-A055-1666B30DF72D}" destId="{AC5D204D-F9F4-5C47-96B3-72A93F6DFBCF}" srcOrd="0" destOrd="0" presId="urn:microsoft.com/office/officeart/2005/8/layout/hierarchy2"/>
    <dgm:cxn modelId="{CD1A7402-5674-2047-BDC9-9AE06423AE6B}" srcId="{51DC7EDF-69CB-B244-94DB-75B64B66A492}" destId="{319D583F-14A2-CA43-BEB1-B59793D56190}" srcOrd="1" destOrd="0" parTransId="{742F8DC9-968C-3F46-AC7C-FCC5752FF5C3}" sibTransId="{99776BD0-2D39-F145-A101-21BB604C21C2}"/>
    <dgm:cxn modelId="{555D022D-0342-FD4D-8B5C-1984F8ED1594}" type="presOf" srcId="{319D583F-14A2-CA43-BEB1-B59793D56190}" destId="{1BCF6209-9650-C947-BD05-16329C2729CF}" srcOrd="0" destOrd="0" presId="urn:microsoft.com/office/officeart/2005/8/layout/hierarchy2"/>
    <dgm:cxn modelId="{42ED8773-60E7-1440-A6F0-37A070CB9546}" type="presOf" srcId="{742F8DC9-968C-3F46-AC7C-FCC5752FF5C3}" destId="{752D3162-D639-EF47-B9A9-D976627EAF3D}" srcOrd="1" destOrd="0" presId="urn:microsoft.com/office/officeart/2005/8/layout/hierarchy2"/>
    <dgm:cxn modelId="{B3DDAA03-209C-8E4B-A304-4DAD8131D123}" srcId="{18F07A59-B264-4040-9922-BA49CF0DD4FF}" destId="{C2313D57-037C-6D46-A055-1666B30DF72D}" srcOrd="0" destOrd="0" parTransId="{F576159E-2B5E-774C-BFF4-B74B15F83C70}" sibTransId="{C359E343-55ED-644A-A95A-7603DEA97E3E}"/>
    <dgm:cxn modelId="{76DC2EBA-C86F-B64A-9F12-683DFB2B0885}" type="presOf" srcId="{51DC7EDF-69CB-B244-94DB-75B64B66A492}" destId="{099DB681-FE45-E143-B332-C5EA562D225A}" srcOrd="0" destOrd="0" presId="urn:microsoft.com/office/officeart/2005/8/layout/hierarchy2"/>
    <dgm:cxn modelId="{0CC79DB8-BAE6-BD4F-9D11-385D923B22A8}" type="presOf" srcId="{18F07A59-B264-4040-9922-BA49CF0DD4FF}" destId="{2BC9F751-7F90-1A45-B7EE-F3C0579E4FB2}" srcOrd="0" destOrd="0" presId="urn:microsoft.com/office/officeart/2005/8/layout/hierarchy2"/>
    <dgm:cxn modelId="{7EACAD1E-1393-FD49-A03D-3BF184D55AE4}" srcId="{51DC7EDF-69CB-B244-94DB-75B64B66A492}" destId="{B7028713-6108-F24C-9C2D-2C3EC3F99A76}" srcOrd="0" destOrd="0" parTransId="{3A4F6D24-70BE-DD4E-8506-26C0707BD2B5}" sibTransId="{0A10442F-6C2E-2F40-B51D-1FE01D4C7EB0}"/>
    <dgm:cxn modelId="{EB822E5F-CF0F-4445-A59F-DDBB0035CF0E}" type="presParOf" srcId="{2BC9F751-7F90-1A45-B7EE-F3C0579E4FB2}" destId="{39AA6900-CBBD-AF4E-B232-853E3C9AE0D6}" srcOrd="0" destOrd="0" presId="urn:microsoft.com/office/officeart/2005/8/layout/hierarchy2"/>
    <dgm:cxn modelId="{99A1A0F5-E38E-064D-823E-F026FED0DD84}" type="presParOf" srcId="{39AA6900-CBBD-AF4E-B232-853E3C9AE0D6}" destId="{AC5D204D-F9F4-5C47-96B3-72A93F6DFBCF}" srcOrd="0" destOrd="0" presId="urn:microsoft.com/office/officeart/2005/8/layout/hierarchy2"/>
    <dgm:cxn modelId="{2726C36E-86A7-A043-84B6-E5E3F0CBF6CA}" type="presParOf" srcId="{39AA6900-CBBD-AF4E-B232-853E3C9AE0D6}" destId="{27490C39-563D-194D-830B-3D09B42517D7}" srcOrd="1" destOrd="0" presId="urn:microsoft.com/office/officeart/2005/8/layout/hierarchy2"/>
    <dgm:cxn modelId="{C6B9C1B0-0D0F-C940-B9DB-E967CAF093C1}" type="presParOf" srcId="{27490C39-563D-194D-830B-3D09B42517D7}" destId="{2475C1D1-24B7-AB40-BA12-1597465F9B1B}" srcOrd="0" destOrd="0" presId="urn:microsoft.com/office/officeart/2005/8/layout/hierarchy2"/>
    <dgm:cxn modelId="{C80D6081-22BB-724F-82E3-4790045F76F3}" type="presParOf" srcId="{2475C1D1-24B7-AB40-BA12-1597465F9B1B}" destId="{5233C7EB-E905-CF43-B225-FBA91F612AAF}" srcOrd="0" destOrd="0" presId="urn:microsoft.com/office/officeart/2005/8/layout/hierarchy2"/>
    <dgm:cxn modelId="{B2C3BA43-6347-C448-BF6F-FD8F61810EEE}" type="presParOf" srcId="{27490C39-563D-194D-830B-3D09B42517D7}" destId="{37D26026-7292-D046-A0BB-8EEC76E04A8A}" srcOrd="1" destOrd="0" presId="urn:microsoft.com/office/officeart/2005/8/layout/hierarchy2"/>
    <dgm:cxn modelId="{3245EB90-E0C9-FF43-A394-7241329A4E51}" type="presParOf" srcId="{37D26026-7292-D046-A0BB-8EEC76E04A8A}" destId="{099DB681-FE45-E143-B332-C5EA562D225A}" srcOrd="0" destOrd="0" presId="urn:microsoft.com/office/officeart/2005/8/layout/hierarchy2"/>
    <dgm:cxn modelId="{81B08CC4-F535-9D4F-BB8A-2A2CB5A47441}" type="presParOf" srcId="{37D26026-7292-D046-A0BB-8EEC76E04A8A}" destId="{54B3E0CB-40CF-2E45-BAA1-FC7860C5F970}" srcOrd="1" destOrd="0" presId="urn:microsoft.com/office/officeart/2005/8/layout/hierarchy2"/>
    <dgm:cxn modelId="{560D4DE2-19BD-FF4C-B28A-7492D675D9EF}" type="presParOf" srcId="{54B3E0CB-40CF-2E45-BAA1-FC7860C5F970}" destId="{2683FBD4-40D7-2B48-9D6E-9829E55BC7F7}" srcOrd="0" destOrd="0" presId="urn:microsoft.com/office/officeart/2005/8/layout/hierarchy2"/>
    <dgm:cxn modelId="{C337A5DF-0575-9046-8F2E-1E1DC0EB15C0}" type="presParOf" srcId="{2683FBD4-40D7-2B48-9D6E-9829E55BC7F7}" destId="{F817FFAF-9B75-E04F-BF39-E86CCC3DE97D}" srcOrd="0" destOrd="0" presId="urn:microsoft.com/office/officeart/2005/8/layout/hierarchy2"/>
    <dgm:cxn modelId="{EEDED4E8-24A7-FE4B-8BA2-31AD3232C7A9}" type="presParOf" srcId="{54B3E0CB-40CF-2E45-BAA1-FC7860C5F970}" destId="{3E854A46-1A2A-5446-84C6-6185A17C68ED}" srcOrd="1" destOrd="0" presId="urn:microsoft.com/office/officeart/2005/8/layout/hierarchy2"/>
    <dgm:cxn modelId="{2F5DAA09-1C06-EF45-A4C0-3ABFE5775CFD}" type="presParOf" srcId="{3E854A46-1A2A-5446-84C6-6185A17C68ED}" destId="{388F27AE-1F0B-6847-A1FB-1193E232B863}" srcOrd="0" destOrd="0" presId="urn:microsoft.com/office/officeart/2005/8/layout/hierarchy2"/>
    <dgm:cxn modelId="{AD1CF68A-62C4-8F44-A010-42E64BBED034}" type="presParOf" srcId="{3E854A46-1A2A-5446-84C6-6185A17C68ED}" destId="{B8F746C2-225D-1D45-8E0B-0F332CE51D40}" srcOrd="1" destOrd="0" presId="urn:microsoft.com/office/officeart/2005/8/layout/hierarchy2"/>
    <dgm:cxn modelId="{7ECBE0A1-9418-DA4C-91A1-76A272066BBC}" type="presParOf" srcId="{54B3E0CB-40CF-2E45-BAA1-FC7860C5F970}" destId="{516CC262-4727-8840-AEC7-502EE8CC6DA1}" srcOrd="2" destOrd="0" presId="urn:microsoft.com/office/officeart/2005/8/layout/hierarchy2"/>
    <dgm:cxn modelId="{18771774-A918-D74E-BD57-DE1636457059}" type="presParOf" srcId="{516CC262-4727-8840-AEC7-502EE8CC6DA1}" destId="{752D3162-D639-EF47-B9A9-D976627EAF3D}" srcOrd="0" destOrd="0" presId="urn:microsoft.com/office/officeart/2005/8/layout/hierarchy2"/>
    <dgm:cxn modelId="{938E0A76-FA81-9D44-BEF7-41842DF75D49}" type="presParOf" srcId="{54B3E0CB-40CF-2E45-BAA1-FC7860C5F970}" destId="{7B63B326-972C-5647-A6E2-BA283E7DE9E5}" srcOrd="3" destOrd="0" presId="urn:microsoft.com/office/officeart/2005/8/layout/hierarchy2"/>
    <dgm:cxn modelId="{828CC74F-2A25-1D49-8C1D-F687000FF29E}" type="presParOf" srcId="{7B63B326-972C-5647-A6E2-BA283E7DE9E5}" destId="{1BCF6209-9650-C947-BD05-16329C2729CF}" srcOrd="0" destOrd="0" presId="urn:microsoft.com/office/officeart/2005/8/layout/hierarchy2"/>
    <dgm:cxn modelId="{1D7C0DC3-B4E4-224A-A7E0-C810CF7F8F60}" type="presParOf" srcId="{7B63B326-972C-5647-A6E2-BA283E7DE9E5}" destId="{AFE3C299-E1C8-2A48-A534-6EDC8F0F7CD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F07A59-B264-4040-9922-BA49CF0DD4FF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2313D57-037C-6D46-A055-1666B30DF72D}">
      <dgm:prSet phldrT="[Texte]"/>
      <dgm:spPr/>
      <dgm:t>
        <a:bodyPr/>
        <a:lstStyle/>
        <a:p>
          <a:r>
            <a:rPr lang="fr-FR" dirty="0" err="1" smtClean="0"/>
            <a:t>ViewDidLoad</a:t>
          </a:r>
          <a:endParaRPr lang="fr-FR" dirty="0" smtClean="0"/>
        </a:p>
      </dgm:t>
    </dgm:pt>
    <dgm:pt modelId="{F576159E-2B5E-774C-BFF4-B74B15F83C70}" type="parTrans" cxnId="{B3DDAA03-209C-8E4B-A304-4DAD8131D123}">
      <dgm:prSet/>
      <dgm:spPr/>
      <dgm:t>
        <a:bodyPr/>
        <a:lstStyle/>
        <a:p>
          <a:endParaRPr lang="fr-FR"/>
        </a:p>
      </dgm:t>
    </dgm:pt>
    <dgm:pt modelId="{C359E343-55ED-644A-A95A-7603DEA97E3E}" type="sibTrans" cxnId="{B3DDAA03-209C-8E4B-A304-4DAD8131D123}">
      <dgm:prSet/>
      <dgm:spPr/>
      <dgm:t>
        <a:bodyPr/>
        <a:lstStyle/>
        <a:p>
          <a:endParaRPr lang="fr-FR"/>
        </a:p>
      </dgm:t>
    </dgm:pt>
    <dgm:pt modelId="{40DF2838-37C2-714B-9DF5-E9D57F73AA63}">
      <dgm:prSet phldrT="[Texte]"/>
      <dgm:spPr/>
      <dgm:t>
        <a:bodyPr/>
        <a:lstStyle/>
        <a:p>
          <a:r>
            <a:rPr lang="fr-FR" dirty="0" smtClean="0"/>
            <a:t>- (</a:t>
          </a:r>
          <a:r>
            <a:rPr lang="fr-FR" dirty="0" err="1" smtClean="0"/>
            <a:t>IBAction</a:t>
          </a:r>
          <a:r>
            <a:rPr lang="fr-FR" dirty="0" smtClean="0"/>
            <a:t>)</a:t>
          </a:r>
          <a:r>
            <a:rPr lang="fr-FR" dirty="0" err="1" smtClean="0"/>
            <a:t>TouchStar</a:t>
          </a:r>
          <a:endParaRPr lang="fr-FR" dirty="0" smtClean="0"/>
        </a:p>
      </dgm:t>
    </dgm:pt>
    <dgm:pt modelId="{CE7F68FC-2E72-3B4C-A306-50911FC753B3}" type="parTrans" cxnId="{DA408550-C1D9-E543-9A39-C4C3202A266A}">
      <dgm:prSet/>
      <dgm:spPr/>
      <dgm:t>
        <a:bodyPr/>
        <a:lstStyle/>
        <a:p>
          <a:endParaRPr lang="fr-FR"/>
        </a:p>
      </dgm:t>
    </dgm:pt>
    <dgm:pt modelId="{8F3F7E79-AA45-C245-8C6D-39310B5D67E1}" type="sibTrans" cxnId="{DA408550-C1D9-E543-9A39-C4C3202A266A}">
      <dgm:prSet/>
      <dgm:spPr/>
      <dgm:t>
        <a:bodyPr/>
        <a:lstStyle/>
        <a:p>
          <a:endParaRPr lang="fr-FR"/>
        </a:p>
      </dgm:t>
    </dgm:pt>
    <dgm:pt modelId="{2BC9F751-7F90-1A45-B7EE-F3C0579E4FB2}" type="pres">
      <dgm:prSet presAssocID="{18F07A59-B264-4040-9922-BA49CF0DD4F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9AA6900-CBBD-AF4E-B232-853E3C9AE0D6}" type="pres">
      <dgm:prSet presAssocID="{C2313D57-037C-6D46-A055-1666B30DF72D}" presName="root1" presStyleCnt="0"/>
      <dgm:spPr/>
    </dgm:pt>
    <dgm:pt modelId="{AC5D204D-F9F4-5C47-96B3-72A93F6DFBCF}" type="pres">
      <dgm:prSet presAssocID="{C2313D57-037C-6D46-A055-1666B30DF72D}" presName="LevelOneTextNode" presStyleLbl="node0" presStyleIdx="0" presStyleCnt="1">
        <dgm:presLayoutVars>
          <dgm:chPref val="3"/>
        </dgm:presLayoutVars>
      </dgm:prSet>
      <dgm:spPr/>
    </dgm:pt>
    <dgm:pt modelId="{27490C39-563D-194D-830B-3D09B42517D7}" type="pres">
      <dgm:prSet presAssocID="{C2313D57-037C-6D46-A055-1666B30DF72D}" presName="level2hierChild" presStyleCnt="0"/>
      <dgm:spPr/>
    </dgm:pt>
    <dgm:pt modelId="{062A0EF7-34F9-654C-961D-0C0C5DD043ED}" type="pres">
      <dgm:prSet presAssocID="{CE7F68FC-2E72-3B4C-A306-50911FC753B3}" presName="conn2-1" presStyleLbl="parChTrans1D2" presStyleIdx="0" presStyleCnt="1"/>
      <dgm:spPr/>
    </dgm:pt>
    <dgm:pt modelId="{1648BEBD-E681-6B4F-A835-9F75302623F2}" type="pres">
      <dgm:prSet presAssocID="{CE7F68FC-2E72-3B4C-A306-50911FC753B3}" presName="connTx" presStyleLbl="parChTrans1D2" presStyleIdx="0" presStyleCnt="1"/>
      <dgm:spPr/>
    </dgm:pt>
    <dgm:pt modelId="{C2B71FB6-C3D5-E74A-87A3-12B634483AD0}" type="pres">
      <dgm:prSet presAssocID="{40DF2838-37C2-714B-9DF5-E9D57F73AA63}" presName="root2" presStyleCnt="0"/>
      <dgm:spPr/>
    </dgm:pt>
    <dgm:pt modelId="{89947906-8678-284B-8EF6-65E868D88550}" type="pres">
      <dgm:prSet presAssocID="{40DF2838-37C2-714B-9DF5-E9D57F73AA63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142A3B4-7F46-BF40-BBE0-5C51C2754255}" type="pres">
      <dgm:prSet presAssocID="{40DF2838-37C2-714B-9DF5-E9D57F73AA63}" presName="level3hierChild" presStyleCnt="0"/>
      <dgm:spPr/>
    </dgm:pt>
  </dgm:ptLst>
  <dgm:cxnLst>
    <dgm:cxn modelId="{0C341798-FA37-9742-A821-CDBD27765EC2}" type="presOf" srcId="{C2313D57-037C-6D46-A055-1666B30DF72D}" destId="{AC5D204D-F9F4-5C47-96B3-72A93F6DFBCF}" srcOrd="0" destOrd="0" presId="urn:microsoft.com/office/officeart/2005/8/layout/hierarchy2"/>
    <dgm:cxn modelId="{031D90C1-E0EF-1146-A113-1CCCCB11E1A1}" type="presOf" srcId="{40DF2838-37C2-714B-9DF5-E9D57F73AA63}" destId="{89947906-8678-284B-8EF6-65E868D88550}" srcOrd="0" destOrd="0" presId="urn:microsoft.com/office/officeart/2005/8/layout/hierarchy2"/>
    <dgm:cxn modelId="{828DAA08-69A6-B74B-942C-46623CF3B9A3}" type="presOf" srcId="{18F07A59-B264-4040-9922-BA49CF0DD4FF}" destId="{2BC9F751-7F90-1A45-B7EE-F3C0579E4FB2}" srcOrd="0" destOrd="0" presId="urn:microsoft.com/office/officeart/2005/8/layout/hierarchy2"/>
    <dgm:cxn modelId="{B7FD3B41-58B1-AF4A-AABE-22485080D8AD}" type="presOf" srcId="{CE7F68FC-2E72-3B4C-A306-50911FC753B3}" destId="{1648BEBD-E681-6B4F-A835-9F75302623F2}" srcOrd="1" destOrd="0" presId="urn:microsoft.com/office/officeart/2005/8/layout/hierarchy2"/>
    <dgm:cxn modelId="{DA408550-C1D9-E543-9A39-C4C3202A266A}" srcId="{C2313D57-037C-6D46-A055-1666B30DF72D}" destId="{40DF2838-37C2-714B-9DF5-E9D57F73AA63}" srcOrd="0" destOrd="0" parTransId="{CE7F68FC-2E72-3B4C-A306-50911FC753B3}" sibTransId="{8F3F7E79-AA45-C245-8C6D-39310B5D67E1}"/>
    <dgm:cxn modelId="{6AF911F9-7112-FC4F-A8C5-52BEDA94BC84}" type="presOf" srcId="{CE7F68FC-2E72-3B4C-A306-50911FC753B3}" destId="{062A0EF7-34F9-654C-961D-0C0C5DD043ED}" srcOrd="0" destOrd="0" presId="urn:microsoft.com/office/officeart/2005/8/layout/hierarchy2"/>
    <dgm:cxn modelId="{B3DDAA03-209C-8E4B-A304-4DAD8131D123}" srcId="{18F07A59-B264-4040-9922-BA49CF0DD4FF}" destId="{C2313D57-037C-6D46-A055-1666B30DF72D}" srcOrd="0" destOrd="0" parTransId="{F576159E-2B5E-774C-BFF4-B74B15F83C70}" sibTransId="{C359E343-55ED-644A-A95A-7603DEA97E3E}"/>
    <dgm:cxn modelId="{6DED5602-9235-5F4E-9955-D62C28A195EB}" type="presParOf" srcId="{2BC9F751-7F90-1A45-B7EE-F3C0579E4FB2}" destId="{39AA6900-CBBD-AF4E-B232-853E3C9AE0D6}" srcOrd="0" destOrd="0" presId="urn:microsoft.com/office/officeart/2005/8/layout/hierarchy2"/>
    <dgm:cxn modelId="{B5178C9B-6DC9-F44F-8D17-5D1C2F227DC2}" type="presParOf" srcId="{39AA6900-CBBD-AF4E-B232-853E3C9AE0D6}" destId="{AC5D204D-F9F4-5C47-96B3-72A93F6DFBCF}" srcOrd="0" destOrd="0" presId="urn:microsoft.com/office/officeart/2005/8/layout/hierarchy2"/>
    <dgm:cxn modelId="{FCF2CA8D-70F1-E74A-9426-EC653559CEA5}" type="presParOf" srcId="{39AA6900-CBBD-AF4E-B232-853E3C9AE0D6}" destId="{27490C39-563D-194D-830B-3D09B42517D7}" srcOrd="1" destOrd="0" presId="urn:microsoft.com/office/officeart/2005/8/layout/hierarchy2"/>
    <dgm:cxn modelId="{8F39C7C2-A511-1E45-8D2F-5A46F0751CD5}" type="presParOf" srcId="{27490C39-563D-194D-830B-3D09B42517D7}" destId="{062A0EF7-34F9-654C-961D-0C0C5DD043ED}" srcOrd="0" destOrd="0" presId="urn:microsoft.com/office/officeart/2005/8/layout/hierarchy2"/>
    <dgm:cxn modelId="{8A32F7DA-0F24-7642-892B-351F484C2F1F}" type="presParOf" srcId="{062A0EF7-34F9-654C-961D-0C0C5DD043ED}" destId="{1648BEBD-E681-6B4F-A835-9F75302623F2}" srcOrd="0" destOrd="0" presId="urn:microsoft.com/office/officeart/2005/8/layout/hierarchy2"/>
    <dgm:cxn modelId="{3B9102C5-11B4-2044-9FE3-5DCBA4DCFC4F}" type="presParOf" srcId="{27490C39-563D-194D-830B-3D09B42517D7}" destId="{C2B71FB6-C3D5-E74A-87A3-12B634483AD0}" srcOrd="1" destOrd="0" presId="urn:microsoft.com/office/officeart/2005/8/layout/hierarchy2"/>
    <dgm:cxn modelId="{1AD25D44-F633-F843-88C4-1D17923DCB59}" type="presParOf" srcId="{C2B71FB6-C3D5-E74A-87A3-12B634483AD0}" destId="{89947906-8678-284B-8EF6-65E868D88550}" srcOrd="0" destOrd="0" presId="urn:microsoft.com/office/officeart/2005/8/layout/hierarchy2"/>
    <dgm:cxn modelId="{DEC1D8F4-45C1-3542-A580-6858992ADF15}" type="presParOf" srcId="{C2B71FB6-C3D5-E74A-87A3-12B634483AD0}" destId="{E142A3B4-7F46-BF40-BBE0-5C51C27542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8F07A59-B264-4040-9922-BA49CF0DD4FF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2313D57-037C-6D46-A055-1666B30DF72D}">
      <dgm:prSet phldrT="[Texte]"/>
      <dgm:spPr/>
      <dgm:t>
        <a:bodyPr/>
        <a:lstStyle/>
        <a:p>
          <a:r>
            <a:rPr lang="fr-FR" dirty="0" err="1" smtClean="0"/>
            <a:t>ViewDidLoad</a:t>
          </a:r>
          <a:endParaRPr lang="fr-FR" dirty="0" smtClean="0"/>
        </a:p>
      </dgm:t>
    </dgm:pt>
    <dgm:pt modelId="{F576159E-2B5E-774C-BFF4-B74B15F83C70}" type="parTrans" cxnId="{B3DDAA03-209C-8E4B-A304-4DAD8131D123}">
      <dgm:prSet/>
      <dgm:spPr/>
      <dgm:t>
        <a:bodyPr/>
        <a:lstStyle/>
        <a:p>
          <a:endParaRPr lang="fr-FR"/>
        </a:p>
      </dgm:t>
    </dgm:pt>
    <dgm:pt modelId="{C359E343-55ED-644A-A95A-7603DEA97E3E}" type="sibTrans" cxnId="{B3DDAA03-209C-8E4B-A304-4DAD8131D123}">
      <dgm:prSet/>
      <dgm:spPr/>
      <dgm:t>
        <a:bodyPr/>
        <a:lstStyle/>
        <a:p>
          <a:endParaRPr lang="fr-FR"/>
        </a:p>
      </dgm:t>
    </dgm:pt>
    <dgm:pt modelId="{920336C0-F94F-B94B-9B2B-0DB87A055E53}">
      <dgm:prSet phldrT="[Texte]"/>
      <dgm:spPr/>
      <dgm:t>
        <a:bodyPr/>
        <a:lstStyle/>
        <a:p>
          <a:r>
            <a:rPr lang="fr-FR" dirty="0" smtClean="0"/>
            <a:t>Vue encastré - </a:t>
          </a:r>
          <a:r>
            <a:rPr lang="fr-FR" dirty="0" err="1" smtClean="0"/>
            <a:t>PrepareForSegue</a:t>
          </a:r>
          <a:r>
            <a:rPr lang="fr-FR" dirty="0" smtClean="0"/>
            <a:t>()</a:t>
          </a:r>
          <a:endParaRPr lang="fr-FR" dirty="0"/>
        </a:p>
      </dgm:t>
    </dgm:pt>
    <dgm:pt modelId="{A55A61F9-70FF-5C44-B42C-7D230E11FBEE}" type="parTrans" cxnId="{D3B5DE0F-B960-7740-878F-0C9EB52B555F}">
      <dgm:prSet/>
      <dgm:spPr/>
      <dgm:t>
        <a:bodyPr/>
        <a:lstStyle/>
        <a:p>
          <a:endParaRPr lang="fr-FR"/>
        </a:p>
      </dgm:t>
    </dgm:pt>
    <dgm:pt modelId="{C8BB0419-1638-EB4C-86AA-E4EFBF9CD807}" type="sibTrans" cxnId="{D3B5DE0F-B960-7740-878F-0C9EB52B555F}">
      <dgm:prSet/>
      <dgm:spPr/>
      <dgm:t>
        <a:bodyPr/>
        <a:lstStyle/>
        <a:p>
          <a:endParaRPr lang="fr-FR"/>
        </a:p>
      </dgm:t>
    </dgm:pt>
    <dgm:pt modelId="{5955F0AC-3004-5A4B-A11B-9A3F11227F4C}">
      <dgm:prSet phldrT="[Texte]"/>
      <dgm:spPr/>
      <dgm:t>
        <a:bodyPr/>
        <a:lstStyle/>
        <a:p>
          <a:r>
            <a:rPr lang="fr-FR" dirty="0" err="1" smtClean="0"/>
            <a:t>ProfilTableView</a:t>
          </a:r>
          <a:endParaRPr lang="fr-FR" dirty="0" smtClean="0"/>
        </a:p>
      </dgm:t>
    </dgm:pt>
    <dgm:pt modelId="{0FFD5A9A-5A24-4F44-8240-39E8F7714652}" type="parTrans" cxnId="{5F4A9B81-84F0-7B40-9346-AE8175F77C73}">
      <dgm:prSet/>
      <dgm:spPr/>
      <dgm:t>
        <a:bodyPr/>
        <a:lstStyle/>
        <a:p>
          <a:endParaRPr lang="fr-FR"/>
        </a:p>
      </dgm:t>
    </dgm:pt>
    <dgm:pt modelId="{B148033D-8B61-124F-A823-8ED88332CDB6}" type="sibTrans" cxnId="{5F4A9B81-84F0-7B40-9346-AE8175F77C73}">
      <dgm:prSet/>
      <dgm:spPr/>
      <dgm:t>
        <a:bodyPr/>
        <a:lstStyle/>
        <a:p>
          <a:endParaRPr lang="fr-FR"/>
        </a:p>
      </dgm:t>
    </dgm:pt>
    <dgm:pt modelId="{66BC5357-AEAB-ED4B-96D4-92C01808106E}">
      <dgm:prSet phldrT="[Texte]"/>
      <dgm:spPr/>
      <dgm:t>
        <a:bodyPr/>
        <a:lstStyle/>
        <a:p>
          <a:r>
            <a:rPr lang="fr-FR" dirty="0" err="1" smtClean="0"/>
            <a:t>ListSheetTableView</a:t>
          </a:r>
          <a:endParaRPr lang="fr-FR" dirty="0"/>
        </a:p>
      </dgm:t>
    </dgm:pt>
    <dgm:pt modelId="{C4D5A36E-4C25-F345-8171-62E2A2C6FA33}" type="parTrans" cxnId="{64CDE60A-E4AF-184E-9ADF-E78E84234715}">
      <dgm:prSet/>
      <dgm:spPr/>
      <dgm:t>
        <a:bodyPr/>
        <a:lstStyle/>
        <a:p>
          <a:endParaRPr lang="fr-FR"/>
        </a:p>
      </dgm:t>
    </dgm:pt>
    <dgm:pt modelId="{77676E18-BAA8-F647-874D-2C96952282F3}" type="sibTrans" cxnId="{64CDE60A-E4AF-184E-9ADF-E78E84234715}">
      <dgm:prSet/>
      <dgm:spPr/>
      <dgm:t>
        <a:bodyPr/>
        <a:lstStyle/>
        <a:p>
          <a:endParaRPr lang="fr-FR"/>
        </a:p>
      </dgm:t>
    </dgm:pt>
    <dgm:pt modelId="{2BC9F751-7F90-1A45-B7EE-F3C0579E4FB2}" type="pres">
      <dgm:prSet presAssocID="{18F07A59-B264-4040-9922-BA49CF0DD4F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9AA6900-CBBD-AF4E-B232-853E3C9AE0D6}" type="pres">
      <dgm:prSet presAssocID="{C2313D57-037C-6D46-A055-1666B30DF72D}" presName="root1" presStyleCnt="0"/>
      <dgm:spPr/>
    </dgm:pt>
    <dgm:pt modelId="{AC5D204D-F9F4-5C47-96B3-72A93F6DFBCF}" type="pres">
      <dgm:prSet presAssocID="{C2313D57-037C-6D46-A055-1666B30DF72D}" presName="LevelOneTextNode" presStyleLbl="node0" presStyleIdx="0" presStyleCnt="1">
        <dgm:presLayoutVars>
          <dgm:chPref val="3"/>
        </dgm:presLayoutVars>
      </dgm:prSet>
      <dgm:spPr/>
    </dgm:pt>
    <dgm:pt modelId="{27490C39-563D-194D-830B-3D09B42517D7}" type="pres">
      <dgm:prSet presAssocID="{C2313D57-037C-6D46-A055-1666B30DF72D}" presName="level2hierChild" presStyleCnt="0"/>
      <dgm:spPr/>
    </dgm:pt>
    <dgm:pt modelId="{D435AC8F-D213-5947-9089-AEE093AD4E42}" type="pres">
      <dgm:prSet presAssocID="{A55A61F9-70FF-5C44-B42C-7D230E11FBEE}" presName="conn2-1" presStyleLbl="parChTrans1D2" presStyleIdx="0" presStyleCnt="1"/>
      <dgm:spPr/>
    </dgm:pt>
    <dgm:pt modelId="{656A84C2-96C3-8148-9F2F-09A49B999299}" type="pres">
      <dgm:prSet presAssocID="{A55A61F9-70FF-5C44-B42C-7D230E11FBEE}" presName="connTx" presStyleLbl="parChTrans1D2" presStyleIdx="0" presStyleCnt="1"/>
      <dgm:spPr/>
    </dgm:pt>
    <dgm:pt modelId="{F5D3F38E-9E7D-DB45-AC0D-76D55E354890}" type="pres">
      <dgm:prSet presAssocID="{920336C0-F94F-B94B-9B2B-0DB87A055E53}" presName="root2" presStyleCnt="0"/>
      <dgm:spPr/>
    </dgm:pt>
    <dgm:pt modelId="{37A06E22-453E-8E42-BECA-57630C7D73E4}" type="pres">
      <dgm:prSet presAssocID="{920336C0-F94F-B94B-9B2B-0DB87A055E53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22C792D-A4C7-CF40-8BE0-E2B1177B40DE}" type="pres">
      <dgm:prSet presAssocID="{920336C0-F94F-B94B-9B2B-0DB87A055E53}" presName="level3hierChild" presStyleCnt="0"/>
      <dgm:spPr/>
    </dgm:pt>
    <dgm:pt modelId="{D5A79950-9C9E-B746-98A6-3D319D9DC906}" type="pres">
      <dgm:prSet presAssocID="{0FFD5A9A-5A24-4F44-8240-39E8F7714652}" presName="conn2-1" presStyleLbl="parChTrans1D3" presStyleIdx="0" presStyleCnt="1"/>
      <dgm:spPr/>
    </dgm:pt>
    <dgm:pt modelId="{EE1B1F36-CB42-B344-82E6-25CFD8297A01}" type="pres">
      <dgm:prSet presAssocID="{0FFD5A9A-5A24-4F44-8240-39E8F7714652}" presName="connTx" presStyleLbl="parChTrans1D3" presStyleIdx="0" presStyleCnt="1"/>
      <dgm:spPr/>
    </dgm:pt>
    <dgm:pt modelId="{4101A220-343B-0C45-A2DC-723A3E979585}" type="pres">
      <dgm:prSet presAssocID="{5955F0AC-3004-5A4B-A11B-9A3F11227F4C}" presName="root2" presStyleCnt="0"/>
      <dgm:spPr/>
    </dgm:pt>
    <dgm:pt modelId="{B607248F-F796-7542-9BFA-7EF107DDA2DE}" type="pres">
      <dgm:prSet presAssocID="{5955F0AC-3004-5A4B-A11B-9A3F11227F4C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A915CE8-4F11-D244-A2DD-267FAC70D566}" type="pres">
      <dgm:prSet presAssocID="{5955F0AC-3004-5A4B-A11B-9A3F11227F4C}" presName="level3hierChild" presStyleCnt="0"/>
      <dgm:spPr/>
    </dgm:pt>
    <dgm:pt modelId="{376CFD92-6AD0-B240-868F-98C1900FA6E7}" type="pres">
      <dgm:prSet presAssocID="{C4D5A36E-4C25-F345-8171-62E2A2C6FA33}" presName="conn2-1" presStyleLbl="parChTrans1D4" presStyleIdx="0" presStyleCnt="1"/>
      <dgm:spPr/>
    </dgm:pt>
    <dgm:pt modelId="{F6B11B8A-38F6-CC47-962F-EE6EE7125888}" type="pres">
      <dgm:prSet presAssocID="{C4D5A36E-4C25-F345-8171-62E2A2C6FA33}" presName="connTx" presStyleLbl="parChTrans1D4" presStyleIdx="0" presStyleCnt="1"/>
      <dgm:spPr/>
    </dgm:pt>
    <dgm:pt modelId="{1BAC0D85-C83B-A047-9084-6B3DD521181D}" type="pres">
      <dgm:prSet presAssocID="{66BC5357-AEAB-ED4B-96D4-92C01808106E}" presName="root2" presStyleCnt="0"/>
      <dgm:spPr/>
    </dgm:pt>
    <dgm:pt modelId="{E6C54E8B-7AD2-E14F-845F-4D349ABFB0CD}" type="pres">
      <dgm:prSet presAssocID="{66BC5357-AEAB-ED4B-96D4-92C01808106E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5474F26-BEE3-F742-B3E4-DFECF3312D73}" type="pres">
      <dgm:prSet presAssocID="{66BC5357-AEAB-ED4B-96D4-92C01808106E}" presName="level3hierChild" presStyleCnt="0"/>
      <dgm:spPr/>
    </dgm:pt>
  </dgm:ptLst>
  <dgm:cxnLst>
    <dgm:cxn modelId="{F2DF2EC4-FA38-7D4F-ACFB-629EC8E1B74A}" type="presOf" srcId="{C4D5A36E-4C25-F345-8171-62E2A2C6FA33}" destId="{376CFD92-6AD0-B240-868F-98C1900FA6E7}" srcOrd="0" destOrd="0" presId="urn:microsoft.com/office/officeart/2005/8/layout/hierarchy2"/>
    <dgm:cxn modelId="{85B287E6-A65E-DC48-A20B-F24B41F476AF}" type="presOf" srcId="{C4D5A36E-4C25-F345-8171-62E2A2C6FA33}" destId="{F6B11B8A-38F6-CC47-962F-EE6EE7125888}" srcOrd="1" destOrd="0" presId="urn:microsoft.com/office/officeart/2005/8/layout/hierarchy2"/>
    <dgm:cxn modelId="{E691FEAC-5DAC-6D4F-A40F-1B99216A49E8}" type="presOf" srcId="{C2313D57-037C-6D46-A055-1666B30DF72D}" destId="{AC5D204D-F9F4-5C47-96B3-72A93F6DFBCF}" srcOrd="0" destOrd="0" presId="urn:microsoft.com/office/officeart/2005/8/layout/hierarchy2"/>
    <dgm:cxn modelId="{1B9F9603-53BC-464B-8FC6-88AB15EB710E}" type="presOf" srcId="{920336C0-F94F-B94B-9B2B-0DB87A055E53}" destId="{37A06E22-453E-8E42-BECA-57630C7D73E4}" srcOrd="0" destOrd="0" presId="urn:microsoft.com/office/officeart/2005/8/layout/hierarchy2"/>
    <dgm:cxn modelId="{D33129FB-E15D-D746-BA56-7B3030F3B468}" type="presOf" srcId="{0FFD5A9A-5A24-4F44-8240-39E8F7714652}" destId="{EE1B1F36-CB42-B344-82E6-25CFD8297A01}" srcOrd="1" destOrd="0" presId="urn:microsoft.com/office/officeart/2005/8/layout/hierarchy2"/>
    <dgm:cxn modelId="{5F4A9B81-84F0-7B40-9346-AE8175F77C73}" srcId="{920336C0-F94F-B94B-9B2B-0DB87A055E53}" destId="{5955F0AC-3004-5A4B-A11B-9A3F11227F4C}" srcOrd="0" destOrd="0" parTransId="{0FFD5A9A-5A24-4F44-8240-39E8F7714652}" sibTransId="{B148033D-8B61-124F-A823-8ED88332CDB6}"/>
    <dgm:cxn modelId="{8655FD5E-BC27-AA41-9612-3C73C7F54F99}" type="presOf" srcId="{5955F0AC-3004-5A4B-A11B-9A3F11227F4C}" destId="{B607248F-F796-7542-9BFA-7EF107DDA2DE}" srcOrd="0" destOrd="0" presId="urn:microsoft.com/office/officeart/2005/8/layout/hierarchy2"/>
    <dgm:cxn modelId="{0F8C3568-1CF0-5D42-871F-B030BDB9523B}" type="presOf" srcId="{A55A61F9-70FF-5C44-B42C-7D230E11FBEE}" destId="{656A84C2-96C3-8148-9F2F-09A49B999299}" srcOrd="1" destOrd="0" presId="urn:microsoft.com/office/officeart/2005/8/layout/hierarchy2"/>
    <dgm:cxn modelId="{A7AB2F44-0EFE-D647-B3A4-1BDF7C18D06D}" type="presOf" srcId="{66BC5357-AEAB-ED4B-96D4-92C01808106E}" destId="{E6C54E8B-7AD2-E14F-845F-4D349ABFB0CD}" srcOrd="0" destOrd="0" presId="urn:microsoft.com/office/officeart/2005/8/layout/hierarchy2"/>
    <dgm:cxn modelId="{34203C41-8D40-154E-90B2-DB09DB0CD2E6}" type="presOf" srcId="{0FFD5A9A-5A24-4F44-8240-39E8F7714652}" destId="{D5A79950-9C9E-B746-98A6-3D319D9DC906}" srcOrd="0" destOrd="0" presId="urn:microsoft.com/office/officeart/2005/8/layout/hierarchy2"/>
    <dgm:cxn modelId="{E41201F0-9CBC-4649-9190-0B7B57429F42}" type="presOf" srcId="{A55A61F9-70FF-5C44-B42C-7D230E11FBEE}" destId="{D435AC8F-D213-5947-9089-AEE093AD4E42}" srcOrd="0" destOrd="0" presId="urn:microsoft.com/office/officeart/2005/8/layout/hierarchy2"/>
    <dgm:cxn modelId="{B3DDAA03-209C-8E4B-A304-4DAD8131D123}" srcId="{18F07A59-B264-4040-9922-BA49CF0DD4FF}" destId="{C2313D57-037C-6D46-A055-1666B30DF72D}" srcOrd="0" destOrd="0" parTransId="{F576159E-2B5E-774C-BFF4-B74B15F83C70}" sibTransId="{C359E343-55ED-644A-A95A-7603DEA97E3E}"/>
    <dgm:cxn modelId="{C6D43860-723A-9F4D-9601-2640D3B61887}" type="presOf" srcId="{18F07A59-B264-4040-9922-BA49CF0DD4FF}" destId="{2BC9F751-7F90-1A45-B7EE-F3C0579E4FB2}" srcOrd="0" destOrd="0" presId="urn:microsoft.com/office/officeart/2005/8/layout/hierarchy2"/>
    <dgm:cxn modelId="{D3B5DE0F-B960-7740-878F-0C9EB52B555F}" srcId="{C2313D57-037C-6D46-A055-1666B30DF72D}" destId="{920336C0-F94F-B94B-9B2B-0DB87A055E53}" srcOrd="0" destOrd="0" parTransId="{A55A61F9-70FF-5C44-B42C-7D230E11FBEE}" sibTransId="{C8BB0419-1638-EB4C-86AA-E4EFBF9CD807}"/>
    <dgm:cxn modelId="{64CDE60A-E4AF-184E-9ADF-E78E84234715}" srcId="{5955F0AC-3004-5A4B-A11B-9A3F11227F4C}" destId="{66BC5357-AEAB-ED4B-96D4-92C01808106E}" srcOrd="0" destOrd="0" parTransId="{C4D5A36E-4C25-F345-8171-62E2A2C6FA33}" sibTransId="{77676E18-BAA8-F647-874D-2C96952282F3}"/>
    <dgm:cxn modelId="{311644D3-B28C-0140-B40E-1639FDA6A314}" type="presParOf" srcId="{2BC9F751-7F90-1A45-B7EE-F3C0579E4FB2}" destId="{39AA6900-CBBD-AF4E-B232-853E3C9AE0D6}" srcOrd="0" destOrd="0" presId="urn:microsoft.com/office/officeart/2005/8/layout/hierarchy2"/>
    <dgm:cxn modelId="{A7A1270F-F23C-B04C-A067-020599BDAE28}" type="presParOf" srcId="{39AA6900-CBBD-AF4E-B232-853E3C9AE0D6}" destId="{AC5D204D-F9F4-5C47-96B3-72A93F6DFBCF}" srcOrd="0" destOrd="0" presId="urn:microsoft.com/office/officeart/2005/8/layout/hierarchy2"/>
    <dgm:cxn modelId="{050CD1C3-BB98-E244-930B-EC92FCEAF5E6}" type="presParOf" srcId="{39AA6900-CBBD-AF4E-B232-853E3C9AE0D6}" destId="{27490C39-563D-194D-830B-3D09B42517D7}" srcOrd="1" destOrd="0" presId="urn:microsoft.com/office/officeart/2005/8/layout/hierarchy2"/>
    <dgm:cxn modelId="{E8AFBF45-DF03-A14F-AE4D-45C546AC305C}" type="presParOf" srcId="{27490C39-563D-194D-830B-3D09B42517D7}" destId="{D435AC8F-D213-5947-9089-AEE093AD4E42}" srcOrd="0" destOrd="0" presId="urn:microsoft.com/office/officeart/2005/8/layout/hierarchy2"/>
    <dgm:cxn modelId="{A461D889-E9D8-C542-AF72-10E5E1671D0C}" type="presParOf" srcId="{D435AC8F-D213-5947-9089-AEE093AD4E42}" destId="{656A84C2-96C3-8148-9F2F-09A49B999299}" srcOrd="0" destOrd="0" presId="urn:microsoft.com/office/officeart/2005/8/layout/hierarchy2"/>
    <dgm:cxn modelId="{80CD5279-19A7-934A-B611-5BBB562D91FF}" type="presParOf" srcId="{27490C39-563D-194D-830B-3D09B42517D7}" destId="{F5D3F38E-9E7D-DB45-AC0D-76D55E354890}" srcOrd="1" destOrd="0" presId="urn:microsoft.com/office/officeart/2005/8/layout/hierarchy2"/>
    <dgm:cxn modelId="{DE22128A-359D-E647-AD6B-569810AD0F5F}" type="presParOf" srcId="{F5D3F38E-9E7D-DB45-AC0D-76D55E354890}" destId="{37A06E22-453E-8E42-BECA-57630C7D73E4}" srcOrd="0" destOrd="0" presId="urn:microsoft.com/office/officeart/2005/8/layout/hierarchy2"/>
    <dgm:cxn modelId="{B7C5FB0B-5A09-7F4F-B991-881A3FEA62A0}" type="presParOf" srcId="{F5D3F38E-9E7D-DB45-AC0D-76D55E354890}" destId="{622C792D-A4C7-CF40-8BE0-E2B1177B40DE}" srcOrd="1" destOrd="0" presId="urn:microsoft.com/office/officeart/2005/8/layout/hierarchy2"/>
    <dgm:cxn modelId="{C4EBC065-C0EF-DE44-9481-A961448B6A03}" type="presParOf" srcId="{622C792D-A4C7-CF40-8BE0-E2B1177B40DE}" destId="{D5A79950-9C9E-B746-98A6-3D319D9DC906}" srcOrd="0" destOrd="0" presId="urn:microsoft.com/office/officeart/2005/8/layout/hierarchy2"/>
    <dgm:cxn modelId="{7BCAD9CF-D9C0-A342-BDE9-4181B0D05EE7}" type="presParOf" srcId="{D5A79950-9C9E-B746-98A6-3D319D9DC906}" destId="{EE1B1F36-CB42-B344-82E6-25CFD8297A01}" srcOrd="0" destOrd="0" presId="urn:microsoft.com/office/officeart/2005/8/layout/hierarchy2"/>
    <dgm:cxn modelId="{7097246A-25ED-2047-BF84-6BAF70D625B4}" type="presParOf" srcId="{622C792D-A4C7-CF40-8BE0-E2B1177B40DE}" destId="{4101A220-343B-0C45-A2DC-723A3E979585}" srcOrd="1" destOrd="0" presId="urn:microsoft.com/office/officeart/2005/8/layout/hierarchy2"/>
    <dgm:cxn modelId="{919DF883-F493-2841-99D0-3E860A6199B4}" type="presParOf" srcId="{4101A220-343B-0C45-A2DC-723A3E979585}" destId="{B607248F-F796-7542-9BFA-7EF107DDA2DE}" srcOrd="0" destOrd="0" presId="urn:microsoft.com/office/officeart/2005/8/layout/hierarchy2"/>
    <dgm:cxn modelId="{E8B7AC1C-DA49-2040-A5E8-57DAE35DFE53}" type="presParOf" srcId="{4101A220-343B-0C45-A2DC-723A3E979585}" destId="{6A915CE8-4F11-D244-A2DD-267FAC70D566}" srcOrd="1" destOrd="0" presId="urn:microsoft.com/office/officeart/2005/8/layout/hierarchy2"/>
    <dgm:cxn modelId="{433AA5D5-6FCD-4248-9D7D-577F512F04F2}" type="presParOf" srcId="{6A915CE8-4F11-D244-A2DD-267FAC70D566}" destId="{376CFD92-6AD0-B240-868F-98C1900FA6E7}" srcOrd="0" destOrd="0" presId="urn:microsoft.com/office/officeart/2005/8/layout/hierarchy2"/>
    <dgm:cxn modelId="{19184D9A-DC0E-BF4A-8544-5586B8B43D7D}" type="presParOf" srcId="{376CFD92-6AD0-B240-868F-98C1900FA6E7}" destId="{F6B11B8A-38F6-CC47-962F-EE6EE7125888}" srcOrd="0" destOrd="0" presId="urn:microsoft.com/office/officeart/2005/8/layout/hierarchy2"/>
    <dgm:cxn modelId="{CF12E5AA-C32B-1C49-B1AC-91E368CCAF9D}" type="presParOf" srcId="{6A915CE8-4F11-D244-A2DD-267FAC70D566}" destId="{1BAC0D85-C83B-A047-9084-6B3DD521181D}" srcOrd="1" destOrd="0" presId="urn:microsoft.com/office/officeart/2005/8/layout/hierarchy2"/>
    <dgm:cxn modelId="{B720072E-7888-D34F-90B1-0B6B8DCF0AC2}" type="presParOf" srcId="{1BAC0D85-C83B-A047-9084-6B3DD521181D}" destId="{E6C54E8B-7AD2-E14F-845F-4D349ABFB0CD}" srcOrd="0" destOrd="0" presId="urn:microsoft.com/office/officeart/2005/8/layout/hierarchy2"/>
    <dgm:cxn modelId="{2137177F-8AAA-A54F-AEFF-A96DB5E7C16F}" type="presParOf" srcId="{1BAC0D85-C83B-A047-9084-6B3DD521181D}" destId="{75474F26-BEE3-F742-B3E4-DFECF3312D7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Creation </a:t>
          </a:r>
          <a:r>
            <a:rPr lang="en-GB" dirty="0" err="1"/>
            <a:t>ApiMethod</a:t>
          </a:r>
          <a:r>
            <a:rPr lang="en-GB" dirty="0"/>
            <a:t> Object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0CC3B139-5A1B-AC47-BDE2-E9C3163952FD}">
      <dgm:prSet phldrT="[Texte]"/>
      <dgm:spPr/>
      <dgm:t>
        <a:bodyPr/>
        <a:lstStyle/>
        <a:p>
          <a:r>
            <a:rPr lang="en-GB" dirty="0"/>
            <a:t>Allocation</a:t>
          </a:r>
        </a:p>
      </dgm:t>
    </dgm:pt>
    <dgm:pt modelId="{184572BC-474E-6841-A5BF-41ED8BB140CF}" type="parTrans" cxnId="{6FD4A5AD-E4A0-0444-BC7F-45E140184A10}">
      <dgm:prSet/>
      <dgm:spPr/>
      <dgm:t>
        <a:bodyPr/>
        <a:lstStyle/>
        <a:p>
          <a:endParaRPr lang="en-GB"/>
        </a:p>
      </dgm:t>
    </dgm:pt>
    <dgm:pt modelId="{C1598105-2C5C-704F-8051-FF15F29024B9}" type="sibTrans" cxnId="{6FD4A5AD-E4A0-0444-BC7F-45E140184A10}">
      <dgm:prSet/>
      <dgm:spPr/>
      <dgm:t>
        <a:bodyPr/>
        <a:lstStyle/>
        <a:p>
          <a:endParaRPr lang="en-GB"/>
        </a:p>
      </dgm:t>
    </dgm:pt>
    <dgm:pt modelId="{0F67A8E5-7C8E-F540-9A00-C9BEF4B0438A}">
      <dgm:prSet phldrT="[Texte]"/>
      <dgm:spPr/>
      <dgm:t>
        <a:bodyPr/>
        <a:lstStyle/>
        <a:p>
          <a:r>
            <a:rPr lang="en-GB" dirty="0"/>
            <a:t>Initialisation</a:t>
          </a:r>
        </a:p>
      </dgm:t>
    </dgm:pt>
    <dgm:pt modelId="{F2E25C71-CF61-DD40-82BD-4B3F42A55D2B}" type="parTrans" cxnId="{3D2CDF53-10DE-7342-8E79-EF11032608D6}">
      <dgm:prSet/>
      <dgm:spPr/>
      <dgm:t>
        <a:bodyPr/>
        <a:lstStyle/>
        <a:p>
          <a:endParaRPr lang="en-GB"/>
        </a:p>
      </dgm:t>
    </dgm:pt>
    <dgm:pt modelId="{130ECC76-342F-D84F-A18F-8AA2F28C0208}" type="sibTrans" cxnId="{3D2CDF53-10DE-7342-8E79-EF11032608D6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548C5D-5121-724C-8173-B5342A87C611}" type="pres">
      <dgm:prSet presAssocID="{CAFB3222-FA05-F04E-B7D5-1EC1194F724B}" presName="sibTrans" presStyleLbl="bgSibTrans2D1" presStyleIdx="0" presStyleCnt="2"/>
      <dgm:spPr/>
      <dgm:t>
        <a:bodyPr/>
        <a:lstStyle/>
        <a:p>
          <a:endParaRPr lang="fr-FR"/>
        </a:p>
      </dgm:t>
    </dgm:pt>
    <dgm:pt modelId="{1BC7DDED-8C02-6D47-B3EE-A2563ED33B61}" type="pres">
      <dgm:prSet presAssocID="{0CC3B139-5A1B-AC47-BDE2-E9C3163952FD}" presName="compNode" presStyleCnt="0"/>
      <dgm:spPr/>
    </dgm:pt>
    <dgm:pt modelId="{8218D7C7-96FB-D34C-A753-300A9FCAE285}" type="pres">
      <dgm:prSet presAssocID="{0CC3B139-5A1B-AC47-BDE2-E9C3163952FD}" presName="dummyConnPt" presStyleCnt="0"/>
      <dgm:spPr/>
    </dgm:pt>
    <dgm:pt modelId="{B6BB3DE9-FCB9-604F-B6DF-277977554D45}" type="pres">
      <dgm:prSet presAssocID="{0CC3B139-5A1B-AC47-BDE2-E9C3163952F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7D2046-4828-714E-889F-1744AC90B9AD}" type="pres">
      <dgm:prSet presAssocID="{C1598105-2C5C-704F-8051-FF15F29024B9}" presName="sibTrans" presStyleLbl="bgSibTrans2D1" presStyleIdx="1" presStyleCnt="2"/>
      <dgm:spPr/>
      <dgm:t>
        <a:bodyPr/>
        <a:lstStyle/>
        <a:p>
          <a:endParaRPr lang="fr-FR"/>
        </a:p>
      </dgm:t>
    </dgm:pt>
    <dgm:pt modelId="{A78EE373-7DD7-9248-B896-C05401CEC882}" type="pres">
      <dgm:prSet presAssocID="{0F67A8E5-7C8E-F540-9A00-C9BEF4B0438A}" presName="compNode" presStyleCnt="0"/>
      <dgm:spPr/>
    </dgm:pt>
    <dgm:pt modelId="{C3367B01-4E93-A244-BD23-0A0764F2C43A}" type="pres">
      <dgm:prSet presAssocID="{0F67A8E5-7C8E-F540-9A00-C9BEF4B0438A}" presName="dummyConnPt" presStyleCnt="0"/>
      <dgm:spPr/>
    </dgm:pt>
    <dgm:pt modelId="{686B38BF-5113-E041-93CE-BDB4B1FD018A}" type="pres">
      <dgm:prSet presAssocID="{0F67A8E5-7C8E-F540-9A00-C9BEF4B0438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11DAC37-50D2-D24B-BD8E-6D49F73960DE}" type="presOf" srcId="{B0C12CD5-FC2A-7A44-B5CB-160185E7BC08}" destId="{4E84F788-F59D-C04C-9B4B-93D7D0F96C82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6C4B6E3E-7498-294B-8896-CAD187BEABA7}" type="presOf" srcId="{CAFB3222-FA05-F04E-B7D5-1EC1194F724B}" destId="{13548C5D-5121-724C-8173-B5342A87C611}" srcOrd="0" destOrd="0" presId="urn:microsoft.com/office/officeart/2005/8/layout/bProcess4"/>
    <dgm:cxn modelId="{3D2CDF53-10DE-7342-8E79-EF11032608D6}" srcId="{1E9A123F-3E00-194A-99CD-6C129FD87A1B}" destId="{0F67A8E5-7C8E-F540-9A00-C9BEF4B0438A}" srcOrd="2" destOrd="0" parTransId="{F2E25C71-CF61-DD40-82BD-4B3F42A55D2B}" sibTransId="{130ECC76-342F-D84F-A18F-8AA2F28C0208}"/>
    <dgm:cxn modelId="{BDA30C35-FF9A-5F4A-B12C-F60EAD1E9196}" type="presOf" srcId="{0CC3B139-5A1B-AC47-BDE2-E9C3163952FD}" destId="{B6BB3DE9-FCB9-604F-B6DF-277977554D45}" srcOrd="0" destOrd="0" presId="urn:microsoft.com/office/officeart/2005/8/layout/bProcess4"/>
    <dgm:cxn modelId="{420CD49E-4E03-784C-A713-C87A48019775}" type="presOf" srcId="{1E9A123F-3E00-194A-99CD-6C129FD87A1B}" destId="{CAE0DA20-CC75-F747-BCFF-70DA91380FC0}" srcOrd="0" destOrd="0" presId="urn:microsoft.com/office/officeart/2005/8/layout/bProcess4"/>
    <dgm:cxn modelId="{EB9C6D3C-F208-F14C-A3BC-823E3A967676}" type="presOf" srcId="{C1598105-2C5C-704F-8051-FF15F29024B9}" destId="{997D2046-4828-714E-889F-1744AC90B9AD}" srcOrd="0" destOrd="0" presId="urn:microsoft.com/office/officeart/2005/8/layout/bProcess4"/>
    <dgm:cxn modelId="{01D356CD-E43D-1B4E-9C6E-750F73735FEE}" type="presOf" srcId="{0F67A8E5-7C8E-F540-9A00-C9BEF4B0438A}" destId="{686B38BF-5113-E041-93CE-BDB4B1FD018A}" srcOrd="0" destOrd="0" presId="urn:microsoft.com/office/officeart/2005/8/layout/bProcess4"/>
    <dgm:cxn modelId="{6FD4A5AD-E4A0-0444-BC7F-45E140184A10}" srcId="{1E9A123F-3E00-194A-99CD-6C129FD87A1B}" destId="{0CC3B139-5A1B-AC47-BDE2-E9C3163952FD}" srcOrd="1" destOrd="0" parTransId="{184572BC-474E-6841-A5BF-41ED8BB140CF}" sibTransId="{C1598105-2C5C-704F-8051-FF15F29024B9}"/>
    <dgm:cxn modelId="{23D43EA2-57FE-264F-9259-9F5AF20BE89F}" type="presParOf" srcId="{CAE0DA20-CC75-F747-BCFF-70DA91380FC0}" destId="{AFE8F532-43AF-C24B-9990-23299FCD2595}" srcOrd="0" destOrd="0" presId="urn:microsoft.com/office/officeart/2005/8/layout/bProcess4"/>
    <dgm:cxn modelId="{564B4CE4-5140-6F45-8F5F-131A390424F3}" type="presParOf" srcId="{AFE8F532-43AF-C24B-9990-23299FCD2595}" destId="{B66EE0D3-94FB-DE46-BCE8-756F41422C4A}" srcOrd="0" destOrd="0" presId="urn:microsoft.com/office/officeart/2005/8/layout/bProcess4"/>
    <dgm:cxn modelId="{CD95B8DD-E4AF-6742-8053-204340CDE24C}" type="presParOf" srcId="{AFE8F532-43AF-C24B-9990-23299FCD2595}" destId="{4E84F788-F59D-C04C-9B4B-93D7D0F96C82}" srcOrd="1" destOrd="0" presId="urn:microsoft.com/office/officeart/2005/8/layout/bProcess4"/>
    <dgm:cxn modelId="{2994739E-1AED-DB48-850C-59C700B628A4}" type="presParOf" srcId="{CAE0DA20-CC75-F747-BCFF-70DA91380FC0}" destId="{13548C5D-5121-724C-8173-B5342A87C611}" srcOrd="1" destOrd="0" presId="urn:microsoft.com/office/officeart/2005/8/layout/bProcess4"/>
    <dgm:cxn modelId="{EC6A1C59-5B52-154D-B869-23A59D617300}" type="presParOf" srcId="{CAE0DA20-CC75-F747-BCFF-70DA91380FC0}" destId="{1BC7DDED-8C02-6D47-B3EE-A2563ED33B61}" srcOrd="2" destOrd="0" presId="urn:microsoft.com/office/officeart/2005/8/layout/bProcess4"/>
    <dgm:cxn modelId="{A54280BD-FE95-C747-A4BE-3A6A425E2AA0}" type="presParOf" srcId="{1BC7DDED-8C02-6D47-B3EE-A2563ED33B61}" destId="{8218D7C7-96FB-D34C-A753-300A9FCAE285}" srcOrd="0" destOrd="0" presId="urn:microsoft.com/office/officeart/2005/8/layout/bProcess4"/>
    <dgm:cxn modelId="{F8EDC6BC-A0DC-FE4E-AB34-36C4046E1A95}" type="presParOf" srcId="{1BC7DDED-8C02-6D47-B3EE-A2563ED33B61}" destId="{B6BB3DE9-FCB9-604F-B6DF-277977554D45}" srcOrd="1" destOrd="0" presId="urn:microsoft.com/office/officeart/2005/8/layout/bProcess4"/>
    <dgm:cxn modelId="{54B0E82A-D941-3B4E-ACFA-AB4B93831791}" type="presParOf" srcId="{CAE0DA20-CC75-F747-BCFF-70DA91380FC0}" destId="{997D2046-4828-714E-889F-1744AC90B9AD}" srcOrd="3" destOrd="0" presId="urn:microsoft.com/office/officeart/2005/8/layout/bProcess4"/>
    <dgm:cxn modelId="{1EF04C72-DEB3-4948-B3A5-7765735D2709}" type="presParOf" srcId="{CAE0DA20-CC75-F747-BCFF-70DA91380FC0}" destId="{A78EE373-7DD7-9248-B896-C05401CEC882}" srcOrd="4" destOrd="0" presId="urn:microsoft.com/office/officeart/2005/8/layout/bProcess4"/>
    <dgm:cxn modelId="{D473ED44-6F33-A84A-9C46-1D1EC9D9ED46}" type="presParOf" srcId="{A78EE373-7DD7-9248-B896-C05401CEC882}" destId="{C3367B01-4E93-A244-BD23-0A0764F2C43A}" srcOrd="0" destOrd="0" presId="urn:microsoft.com/office/officeart/2005/8/layout/bProcess4"/>
    <dgm:cxn modelId="{8429011B-47F3-0A4D-8A41-B17E5925E78D}" type="presParOf" srcId="{A78EE373-7DD7-9248-B896-C05401CEC882}" destId="{686B38BF-5113-E041-93CE-BDB4B1FD018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A4A4B801-D20B-7843-87AD-71CB631CBA8E}">
      <dgm:prSet phldrT="[Texte]"/>
      <dgm:spPr/>
      <dgm:t>
        <a:bodyPr/>
        <a:lstStyle/>
        <a:p>
          <a:r>
            <a:rPr lang="en-GB" dirty="0"/>
            <a:t>Test de </a:t>
          </a:r>
          <a:r>
            <a:rPr lang="fr-FR" noProof="0" dirty="0"/>
            <a:t>connectivité</a:t>
          </a:r>
        </a:p>
      </dgm:t>
    </dgm:pt>
    <dgm:pt modelId="{FBE951F2-E174-224A-B734-0485CF962F3C}" type="parTrans" cxnId="{1EFC0462-9C5C-024D-989B-88D825FE0660}">
      <dgm:prSet/>
      <dgm:spPr/>
      <dgm:t>
        <a:bodyPr/>
        <a:lstStyle/>
        <a:p>
          <a:endParaRPr lang="en-GB"/>
        </a:p>
      </dgm:t>
    </dgm:pt>
    <dgm:pt modelId="{BA84B3C0-18A2-E047-88FE-4CACDF28D0FD}" type="sibTrans" cxnId="{1EFC0462-9C5C-024D-989B-88D825FE0660}">
      <dgm:prSet/>
      <dgm:spPr/>
      <dgm:t>
        <a:bodyPr/>
        <a:lstStyle/>
        <a:p>
          <a:endParaRPr lang="en-GB"/>
        </a:p>
      </dgm:t>
    </dgm:pt>
    <dgm:pt modelId="{CCEA7119-AA0D-3842-848A-645F34A4E786}">
      <dgm:prSet phldrT="[Texte]"/>
      <dgm:spPr/>
      <dgm:t>
        <a:bodyPr/>
        <a:lstStyle/>
        <a:p>
          <a:r>
            <a:rPr lang="en-GB" dirty="0"/>
            <a:t>Creation </a:t>
          </a:r>
          <a:r>
            <a:rPr lang="fr-FR" noProof="0" dirty="0"/>
            <a:t>requête</a:t>
          </a:r>
        </a:p>
      </dgm:t>
    </dgm:pt>
    <dgm:pt modelId="{92B10475-3AA8-5D45-9490-5B7D7CC4C77B}" type="parTrans" cxnId="{DD2A099D-082F-4644-A52F-A918426215BB}">
      <dgm:prSet/>
      <dgm:spPr/>
      <dgm:t>
        <a:bodyPr/>
        <a:lstStyle/>
        <a:p>
          <a:endParaRPr lang="en-GB"/>
        </a:p>
      </dgm:t>
    </dgm:pt>
    <dgm:pt modelId="{D0B67C86-44F0-184A-835A-42E96A29B4CA}" type="sibTrans" cxnId="{DD2A099D-082F-4644-A52F-A918426215BB}">
      <dgm:prSet/>
      <dgm:spPr/>
      <dgm:t>
        <a:bodyPr/>
        <a:lstStyle/>
        <a:p>
          <a:endParaRPr lang="en-GB"/>
        </a:p>
      </dgm:t>
    </dgm:pt>
    <dgm:pt modelId="{053FFB07-9E4D-F048-A190-677DAB53C464}">
      <dgm:prSet phldrT="[Texte]"/>
      <dgm:spPr/>
      <dgm:t>
        <a:bodyPr/>
        <a:lstStyle/>
        <a:p>
          <a:r>
            <a:rPr lang="en-GB" dirty="0"/>
            <a:t>Envoi de la </a:t>
          </a:r>
          <a:r>
            <a:rPr lang="fr-FR" noProof="0" dirty="0"/>
            <a:t>requête</a:t>
          </a:r>
        </a:p>
      </dgm:t>
    </dgm:pt>
    <dgm:pt modelId="{E676E942-5B11-3844-9E09-3AE08551AE4F}" type="parTrans" cxnId="{03677A0C-4DFB-6948-9705-8468D63DB2B4}">
      <dgm:prSet/>
      <dgm:spPr/>
      <dgm:t>
        <a:bodyPr/>
        <a:lstStyle/>
        <a:p>
          <a:endParaRPr lang="en-GB"/>
        </a:p>
      </dgm:t>
    </dgm:pt>
    <dgm:pt modelId="{BE0742B8-90DB-104B-92AC-37070B930838}" type="sibTrans" cxnId="{03677A0C-4DFB-6948-9705-8468D63DB2B4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CD2455D0-87DA-7444-B68D-DAF0BDE173F7}" type="pres">
      <dgm:prSet presAssocID="{A4A4B801-D20B-7843-87AD-71CB631CBA8E}" presName="compNode" presStyleCnt="0"/>
      <dgm:spPr/>
    </dgm:pt>
    <dgm:pt modelId="{FB4973FF-942E-EC41-8ECB-58B24AE80520}" type="pres">
      <dgm:prSet presAssocID="{A4A4B801-D20B-7843-87AD-71CB631CBA8E}" presName="dummyConnPt" presStyleCnt="0"/>
      <dgm:spPr/>
    </dgm:pt>
    <dgm:pt modelId="{23AA7A06-7E1C-9E40-80A7-A9C85AD162EF}" type="pres">
      <dgm:prSet presAssocID="{A4A4B801-D20B-7843-87AD-71CB631CBA8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A995BF0-6B17-D64E-B50A-FF3302ACD85E}" type="pres">
      <dgm:prSet presAssocID="{BA84B3C0-18A2-E047-88FE-4CACDF28D0FD}" presName="sibTrans" presStyleLbl="bgSibTrans2D1" presStyleIdx="0" presStyleCnt="2"/>
      <dgm:spPr/>
      <dgm:t>
        <a:bodyPr/>
        <a:lstStyle/>
        <a:p>
          <a:endParaRPr lang="fr-FR"/>
        </a:p>
      </dgm:t>
    </dgm:pt>
    <dgm:pt modelId="{C6EB9F09-8288-6647-9DF9-BC223F10F044}" type="pres">
      <dgm:prSet presAssocID="{CCEA7119-AA0D-3842-848A-645F34A4E786}" presName="compNode" presStyleCnt="0"/>
      <dgm:spPr/>
    </dgm:pt>
    <dgm:pt modelId="{ADCAA6C8-DDAD-044A-977F-C95794447197}" type="pres">
      <dgm:prSet presAssocID="{CCEA7119-AA0D-3842-848A-645F34A4E786}" presName="dummyConnPt" presStyleCnt="0"/>
      <dgm:spPr/>
    </dgm:pt>
    <dgm:pt modelId="{4D51C26F-DCD0-904F-B01C-82C84250237F}" type="pres">
      <dgm:prSet presAssocID="{CCEA7119-AA0D-3842-848A-645F34A4E78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4B5AA4-6109-5A45-964A-EC1730392677}" type="pres">
      <dgm:prSet presAssocID="{D0B67C86-44F0-184A-835A-42E96A29B4CA}" presName="sibTrans" presStyleLbl="bgSibTrans2D1" presStyleIdx="1" presStyleCnt="2" custLinFactY="100000" custLinFactNeighborX="44903" custLinFactNeighborY="121057"/>
      <dgm:spPr/>
      <dgm:t>
        <a:bodyPr/>
        <a:lstStyle/>
        <a:p>
          <a:endParaRPr lang="fr-FR"/>
        </a:p>
      </dgm:t>
    </dgm:pt>
    <dgm:pt modelId="{8FAF2CDA-C6BF-864F-934E-6088FEAEA1E0}" type="pres">
      <dgm:prSet presAssocID="{053FFB07-9E4D-F048-A190-677DAB53C464}" presName="compNode" presStyleCnt="0"/>
      <dgm:spPr/>
    </dgm:pt>
    <dgm:pt modelId="{39DEE08E-2748-0F4D-AFCB-6A7B7234AF62}" type="pres">
      <dgm:prSet presAssocID="{053FFB07-9E4D-F048-A190-677DAB53C464}" presName="dummyConnPt" presStyleCnt="0"/>
      <dgm:spPr/>
    </dgm:pt>
    <dgm:pt modelId="{D4398F29-70A6-0B43-A1AF-06FFE5193F0C}" type="pres">
      <dgm:prSet presAssocID="{053FFB07-9E4D-F048-A190-677DAB53C464}" presName="node" presStyleLbl="node1" presStyleIdx="2" presStyleCnt="3" custLinFactY="-22558" custLinFactNeighborX="-15310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F45008E-19B5-5145-BA3A-123A69186D06}" type="presOf" srcId="{BA84B3C0-18A2-E047-88FE-4CACDF28D0FD}" destId="{CA995BF0-6B17-D64E-B50A-FF3302ACD85E}" srcOrd="0" destOrd="0" presId="urn:microsoft.com/office/officeart/2005/8/layout/bProcess4"/>
    <dgm:cxn modelId="{F8241DEA-2AC6-C041-BB81-C2D8E47DC88B}" type="presOf" srcId="{CCEA7119-AA0D-3842-848A-645F34A4E786}" destId="{4D51C26F-DCD0-904F-B01C-82C84250237F}" srcOrd="0" destOrd="0" presId="urn:microsoft.com/office/officeart/2005/8/layout/bProcess4"/>
    <dgm:cxn modelId="{03677A0C-4DFB-6948-9705-8468D63DB2B4}" srcId="{1E9A123F-3E00-194A-99CD-6C129FD87A1B}" destId="{053FFB07-9E4D-F048-A190-677DAB53C464}" srcOrd="2" destOrd="0" parTransId="{E676E942-5B11-3844-9E09-3AE08551AE4F}" sibTransId="{BE0742B8-90DB-104B-92AC-37070B930838}"/>
    <dgm:cxn modelId="{FE7C92D7-8026-1F49-8E9A-242B21A738F2}" type="presOf" srcId="{053FFB07-9E4D-F048-A190-677DAB53C464}" destId="{D4398F29-70A6-0B43-A1AF-06FFE5193F0C}" srcOrd="0" destOrd="0" presId="urn:microsoft.com/office/officeart/2005/8/layout/bProcess4"/>
    <dgm:cxn modelId="{DD2A099D-082F-4644-A52F-A918426215BB}" srcId="{1E9A123F-3E00-194A-99CD-6C129FD87A1B}" destId="{CCEA7119-AA0D-3842-848A-645F34A4E786}" srcOrd="1" destOrd="0" parTransId="{92B10475-3AA8-5D45-9490-5B7D7CC4C77B}" sibTransId="{D0B67C86-44F0-184A-835A-42E96A29B4CA}"/>
    <dgm:cxn modelId="{A3855BCF-A19D-DF4C-A29F-25F9C746AEAA}" type="presOf" srcId="{1E9A123F-3E00-194A-99CD-6C129FD87A1B}" destId="{CAE0DA20-CC75-F747-BCFF-70DA91380FC0}" srcOrd="0" destOrd="0" presId="urn:microsoft.com/office/officeart/2005/8/layout/bProcess4"/>
    <dgm:cxn modelId="{1EFC0462-9C5C-024D-989B-88D825FE0660}" srcId="{1E9A123F-3E00-194A-99CD-6C129FD87A1B}" destId="{A4A4B801-D20B-7843-87AD-71CB631CBA8E}" srcOrd="0" destOrd="0" parTransId="{FBE951F2-E174-224A-B734-0485CF962F3C}" sibTransId="{BA84B3C0-18A2-E047-88FE-4CACDF28D0FD}"/>
    <dgm:cxn modelId="{AE6E10F8-8858-2B49-81DC-FAF225BB6BCB}" type="presOf" srcId="{D0B67C86-44F0-184A-835A-42E96A29B4CA}" destId="{014B5AA4-6109-5A45-964A-EC1730392677}" srcOrd="0" destOrd="0" presId="urn:microsoft.com/office/officeart/2005/8/layout/bProcess4"/>
    <dgm:cxn modelId="{9ECF3010-F23D-F94B-8C6E-540656970BA6}" type="presOf" srcId="{A4A4B801-D20B-7843-87AD-71CB631CBA8E}" destId="{23AA7A06-7E1C-9E40-80A7-A9C85AD162EF}" srcOrd="0" destOrd="0" presId="urn:microsoft.com/office/officeart/2005/8/layout/bProcess4"/>
    <dgm:cxn modelId="{4659DA29-6C7D-8540-B25D-788CDC51A6C5}" type="presParOf" srcId="{CAE0DA20-CC75-F747-BCFF-70DA91380FC0}" destId="{CD2455D0-87DA-7444-B68D-DAF0BDE173F7}" srcOrd="0" destOrd="0" presId="urn:microsoft.com/office/officeart/2005/8/layout/bProcess4"/>
    <dgm:cxn modelId="{68817134-2943-5B47-853D-A763831598A7}" type="presParOf" srcId="{CD2455D0-87DA-7444-B68D-DAF0BDE173F7}" destId="{FB4973FF-942E-EC41-8ECB-58B24AE80520}" srcOrd="0" destOrd="0" presId="urn:microsoft.com/office/officeart/2005/8/layout/bProcess4"/>
    <dgm:cxn modelId="{81EA8424-962A-8B47-9905-34E3CC2FC6CB}" type="presParOf" srcId="{CD2455D0-87DA-7444-B68D-DAF0BDE173F7}" destId="{23AA7A06-7E1C-9E40-80A7-A9C85AD162EF}" srcOrd="1" destOrd="0" presId="urn:microsoft.com/office/officeart/2005/8/layout/bProcess4"/>
    <dgm:cxn modelId="{7B033323-7292-D94E-832C-E927F132C7C4}" type="presParOf" srcId="{CAE0DA20-CC75-F747-BCFF-70DA91380FC0}" destId="{CA995BF0-6B17-D64E-B50A-FF3302ACD85E}" srcOrd="1" destOrd="0" presId="urn:microsoft.com/office/officeart/2005/8/layout/bProcess4"/>
    <dgm:cxn modelId="{2EFDB57F-843B-104A-BE55-3BC339B1A6D9}" type="presParOf" srcId="{CAE0DA20-CC75-F747-BCFF-70DA91380FC0}" destId="{C6EB9F09-8288-6647-9DF9-BC223F10F044}" srcOrd="2" destOrd="0" presId="urn:microsoft.com/office/officeart/2005/8/layout/bProcess4"/>
    <dgm:cxn modelId="{E91B813A-4C26-7A42-87F2-330FC94F4746}" type="presParOf" srcId="{C6EB9F09-8288-6647-9DF9-BC223F10F044}" destId="{ADCAA6C8-DDAD-044A-977F-C95794447197}" srcOrd="0" destOrd="0" presId="urn:microsoft.com/office/officeart/2005/8/layout/bProcess4"/>
    <dgm:cxn modelId="{1AFD9F3E-4FA4-A645-B17A-5E65E3A1D130}" type="presParOf" srcId="{C6EB9F09-8288-6647-9DF9-BC223F10F044}" destId="{4D51C26F-DCD0-904F-B01C-82C84250237F}" srcOrd="1" destOrd="0" presId="urn:microsoft.com/office/officeart/2005/8/layout/bProcess4"/>
    <dgm:cxn modelId="{8EB6377F-853F-F943-843D-E5F56AE6BD8B}" type="presParOf" srcId="{CAE0DA20-CC75-F747-BCFF-70DA91380FC0}" destId="{014B5AA4-6109-5A45-964A-EC1730392677}" srcOrd="3" destOrd="0" presId="urn:microsoft.com/office/officeart/2005/8/layout/bProcess4"/>
    <dgm:cxn modelId="{5ED5308D-CFC9-C74F-B426-E57AD3FD520F}" type="presParOf" srcId="{CAE0DA20-CC75-F747-BCFF-70DA91380FC0}" destId="{8FAF2CDA-C6BF-864F-934E-6088FEAEA1E0}" srcOrd="4" destOrd="0" presId="urn:microsoft.com/office/officeart/2005/8/layout/bProcess4"/>
    <dgm:cxn modelId="{81265B5F-8A6B-FD48-B058-EAF67752A181}" type="presParOf" srcId="{8FAF2CDA-C6BF-864F-934E-6088FEAEA1E0}" destId="{39DEE08E-2748-0F4D-AFCB-6A7B7234AF62}" srcOrd="0" destOrd="0" presId="urn:microsoft.com/office/officeart/2005/8/layout/bProcess4"/>
    <dgm:cxn modelId="{D38C9ECE-4697-B04B-9970-0FC146AD830A}" type="presParOf" srcId="{8FAF2CDA-C6BF-864F-934E-6088FEAEA1E0}" destId="{D4398F29-70A6-0B43-A1AF-06FFE5193F0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601D6D5D-CC92-1249-8074-163CAA437FDA}">
      <dgm:prSet phldrT="[Texte]"/>
      <dgm:spPr/>
      <dgm:t>
        <a:bodyPr/>
        <a:lstStyle/>
        <a:p>
          <a:r>
            <a:rPr lang="en-GB" dirty="0"/>
            <a:t>Recuperation du code HTTPS</a:t>
          </a:r>
        </a:p>
      </dgm:t>
    </dgm:pt>
    <dgm:pt modelId="{D73B20D7-B2F1-C14C-A19A-7364D70595F4}" type="parTrans" cxnId="{CCB5359A-F081-FE47-A929-C7997999A76D}">
      <dgm:prSet/>
      <dgm:spPr/>
      <dgm:t>
        <a:bodyPr/>
        <a:lstStyle/>
        <a:p>
          <a:endParaRPr lang="en-GB"/>
        </a:p>
      </dgm:t>
    </dgm:pt>
    <dgm:pt modelId="{ECC6503F-20BD-0B43-ADA3-43AA8CDC2F30}" type="sibTrans" cxnId="{CCB5359A-F081-FE47-A929-C7997999A76D}">
      <dgm:prSet/>
      <dgm:spPr/>
      <dgm:t>
        <a:bodyPr/>
        <a:lstStyle/>
        <a:p>
          <a:endParaRPr lang="en-GB"/>
        </a:p>
      </dgm:t>
    </dgm:pt>
    <dgm:pt modelId="{1FC5903B-6074-CA45-A03A-C040E13387D3}">
      <dgm:prSet phldrT="[Texte]"/>
      <dgm:spPr/>
      <dgm:t>
        <a:bodyPr/>
        <a:lstStyle/>
        <a:p>
          <a:r>
            <a:rPr lang="en-GB" dirty="0"/>
            <a:t>Verification code</a:t>
          </a:r>
        </a:p>
      </dgm:t>
    </dgm:pt>
    <dgm:pt modelId="{35441899-1E0B-5D46-BCB7-02A283807355}" type="parTrans" cxnId="{2706A2CF-4DDB-AC48-A0EA-258B8F82B869}">
      <dgm:prSet/>
      <dgm:spPr/>
      <dgm:t>
        <a:bodyPr/>
        <a:lstStyle/>
        <a:p>
          <a:endParaRPr lang="en-GB"/>
        </a:p>
      </dgm:t>
    </dgm:pt>
    <dgm:pt modelId="{F860996C-57C8-2F4A-BFAA-9A629E3E379A}" type="sibTrans" cxnId="{2706A2CF-4DDB-AC48-A0EA-258B8F82B869}">
      <dgm:prSet/>
      <dgm:spPr/>
      <dgm:t>
        <a:bodyPr/>
        <a:lstStyle/>
        <a:p>
          <a:endParaRPr lang="en-GB"/>
        </a:p>
      </dgm:t>
    </dgm:pt>
    <dgm:pt modelId="{BA25186F-4D1F-1F4F-B76B-B652BE128AEF}">
      <dgm:prSet phldrT="[Texte]"/>
      <dgm:spPr/>
      <dgm:t>
        <a:bodyPr/>
        <a:lstStyle/>
        <a:p>
          <a:r>
            <a:rPr lang="en-GB" dirty="0"/>
            <a:t>Si </a:t>
          </a:r>
          <a:r>
            <a:rPr lang="fr-FR" noProof="0" dirty="0"/>
            <a:t>erreur</a:t>
          </a:r>
          <a:r>
            <a:rPr lang="en-GB" dirty="0"/>
            <a:t>: </a:t>
          </a:r>
          <a:r>
            <a:rPr lang="en-GB" dirty="0" err="1"/>
            <a:t>Affichage</a:t>
          </a:r>
          <a:r>
            <a:rPr lang="en-GB" dirty="0"/>
            <a:t> message </a:t>
          </a:r>
          <a:r>
            <a:rPr lang="en-GB" dirty="0" err="1"/>
            <a:t>d'erreur</a:t>
          </a:r>
          <a:endParaRPr lang="en-GB" dirty="0"/>
        </a:p>
      </dgm:t>
    </dgm:pt>
    <dgm:pt modelId="{FC8F053A-9A94-7B48-9DC0-00BE4CBD210A}" type="parTrans" cxnId="{4A591314-D739-8441-A19B-5C9455FCA227}">
      <dgm:prSet/>
      <dgm:spPr/>
      <dgm:t>
        <a:bodyPr/>
        <a:lstStyle/>
        <a:p>
          <a:endParaRPr lang="en-GB"/>
        </a:p>
      </dgm:t>
    </dgm:pt>
    <dgm:pt modelId="{115826F8-2FA9-9E48-B0B8-3995A0B29B10}" type="sibTrans" cxnId="{4A591314-D739-8441-A19B-5C9455FCA227}">
      <dgm:prSet/>
      <dgm:spPr/>
      <dgm:t>
        <a:bodyPr/>
        <a:lstStyle/>
        <a:p>
          <a:endParaRPr lang="en-GB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218EDC94-2EDE-DF43-8D70-CA61AB58277E}" type="pres">
      <dgm:prSet presAssocID="{601D6D5D-CC92-1249-8074-163CAA437FDA}" presName="compNode" presStyleCnt="0"/>
      <dgm:spPr/>
    </dgm:pt>
    <dgm:pt modelId="{C11A2991-0045-A84E-8EAE-D933CE2430B0}" type="pres">
      <dgm:prSet presAssocID="{601D6D5D-CC92-1249-8074-163CAA437FDA}" presName="dummyConnPt" presStyleCnt="0"/>
      <dgm:spPr/>
    </dgm:pt>
    <dgm:pt modelId="{BD121548-341B-9640-BDB5-639362FB278E}" type="pres">
      <dgm:prSet presAssocID="{601D6D5D-CC92-1249-8074-163CAA437FD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5CC2F79-D815-F649-9210-7CBCFB592BA3}" type="pres">
      <dgm:prSet presAssocID="{ECC6503F-20BD-0B43-ADA3-43AA8CDC2F30}" presName="sibTrans" presStyleLbl="bgSibTrans2D1" presStyleIdx="0" presStyleCnt="2"/>
      <dgm:spPr/>
      <dgm:t>
        <a:bodyPr/>
        <a:lstStyle/>
        <a:p>
          <a:endParaRPr lang="fr-FR"/>
        </a:p>
      </dgm:t>
    </dgm:pt>
    <dgm:pt modelId="{2AC1B324-4338-0148-99B5-2EF5A1E4FE4F}" type="pres">
      <dgm:prSet presAssocID="{1FC5903B-6074-CA45-A03A-C040E13387D3}" presName="compNode" presStyleCnt="0"/>
      <dgm:spPr/>
    </dgm:pt>
    <dgm:pt modelId="{C0480F2F-B3F6-4044-9E2B-339C4EDEDFEA}" type="pres">
      <dgm:prSet presAssocID="{1FC5903B-6074-CA45-A03A-C040E13387D3}" presName="dummyConnPt" presStyleCnt="0"/>
      <dgm:spPr/>
    </dgm:pt>
    <dgm:pt modelId="{1C1386AD-E94B-EF4A-AA05-D6A5D8FEBE08}" type="pres">
      <dgm:prSet presAssocID="{1FC5903B-6074-CA45-A03A-C040E13387D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A728D40-56DB-F24E-A46A-CE0F32844F93}" type="pres">
      <dgm:prSet presAssocID="{F860996C-57C8-2F4A-BFAA-9A629E3E379A}" presName="sibTrans" presStyleLbl="bgSibTrans2D1" presStyleIdx="1" presStyleCnt="2"/>
      <dgm:spPr/>
      <dgm:t>
        <a:bodyPr/>
        <a:lstStyle/>
        <a:p>
          <a:endParaRPr lang="fr-FR"/>
        </a:p>
      </dgm:t>
    </dgm:pt>
    <dgm:pt modelId="{D1905CAC-22F9-794C-A3FC-5DACEC4867AB}" type="pres">
      <dgm:prSet presAssocID="{BA25186F-4D1F-1F4F-B76B-B652BE128AEF}" presName="compNode" presStyleCnt="0"/>
      <dgm:spPr/>
    </dgm:pt>
    <dgm:pt modelId="{6D834CFC-DE20-0F44-AD64-843D355B6339}" type="pres">
      <dgm:prSet presAssocID="{BA25186F-4D1F-1F4F-B76B-B652BE128AEF}" presName="dummyConnPt" presStyleCnt="0"/>
      <dgm:spPr/>
    </dgm:pt>
    <dgm:pt modelId="{96E647C8-F924-8642-AD7D-2C0FA814D5D6}" type="pres">
      <dgm:prSet presAssocID="{BA25186F-4D1F-1F4F-B76B-B652BE128AE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C03B3F-C22D-6941-866E-580649C2053E}" type="presOf" srcId="{ECC6503F-20BD-0B43-ADA3-43AA8CDC2F30}" destId="{A5CC2F79-D815-F649-9210-7CBCFB592BA3}" srcOrd="0" destOrd="0" presId="urn:microsoft.com/office/officeart/2005/8/layout/bProcess4"/>
    <dgm:cxn modelId="{CCB5359A-F081-FE47-A929-C7997999A76D}" srcId="{1E9A123F-3E00-194A-99CD-6C129FD87A1B}" destId="{601D6D5D-CC92-1249-8074-163CAA437FDA}" srcOrd="0" destOrd="0" parTransId="{D73B20D7-B2F1-C14C-A19A-7364D70595F4}" sibTransId="{ECC6503F-20BD-0B43-ADA3-43AA8CDC2F30}"/>
    <dgm:cxn modelId="{DCA2646C-9374-2643-9CC1-1E5E764FFB8A}" type="presOf" srcId="{F860996C-57C8-2F4A-BFAA-9A629E3E379A}" destId="{9A728D40-56DB-F24E-A46A-CE0F32844F93}" srcOrd="0" destOrd="0" presId="urn:microsoft.com/office/officeart/2005/8/layout/bProcess4"/>
    <dgm:cxn modelId="{5A96750B-F16F-7B4D-A8D1-602406F0FFB8}" type="presOf" srcId="{1FC5903B-6074-CA45-A03A-C040E13387D3}" destId="{1C1386AD-E94B-EF4A-AA05-D6A5D8FEBE08}" srcOrd="0" destOrd="0" presId="urn:microsoft.com/office/officeart/2005/8/layout/bProcess4"/>
    <dgm:cxn modelId="{4A591314-D739-8441-A19B-5C9455FCA227}" srcId="{1E9A123F-3E00-194A-99CD-6C129FD87A1B}" destId="{BA25186F-4D1F-1F4F-B76B-B652BE128AEF}" srcOrd="2" destOrd="0" parTransId="{FC8F053A-9A94-7B48-9DC0-00BE4CBD210A}" sibTransId="{115826F8-2FA9-9E48-B0B8-3995A0B29B10}"/>
    <dgm:cxn modelId="{6811EEE7-A313-8E43-8328-0E7D7EB31D9F}" type="presOf" srcId="{1E9A123F-3E00-194A-99CD-6C129FD87A1B}" destId="{CAE0DA20-CC75-F747-BCFF-70DA91380FC0}" srcOrd="0" destOrd="0" presId="urn:microsoft.com/office/officeart/2005/8/layout/bProcess4"/>
    <dgm:cxn modelId="{2706A2CF-4DDB-AC48-A0EA-258B8F82B869}" srcId="{1E9A123F-3E00-194A-99CD-6C129FD87A1B}" destId="{1FC5903B-6074-CA45-A03A-C040E13387D3}" srcOrd="1" destOrd="0" parTransId="{35441899-1E0B-5D46-BCB7-02A283807355}" sibTransId="{F860996C-57C8-2F4A-BFAA-9A629E3E379A}"/>
    <dgm:cxn modelId="{162B06B2-8531-9B45-9635-2922CD0D1B7C}" type="presOf" srcId="{BA25186F-4D1F-1F4F-B76B-B652BE128AEF}" destId="{96E647C8-F924-8642-AD7D-2C0FA814D5D6}" srcOrd="0" destOrd="0" presId="urn:microsoft.com/office/officeart/2005/8/layout/bProcess4"/>
    <dgm:cxn modelId="{159AA912-7C3E-2545-BFCF-63CE697DABA1}" type="presOf" srcId="{601D6D5D-CC92-1249-8074-163CAA437FDA}" destId="{BD121548-341B-9640-BDB5-639362FB278E}" srcOrd="0" destOrd="0" presId="urn:microsoft.com/office/officeart/2005/8/layout/bProcess4"/>
    <dgm:cxn modelId="{F03C2F1E-8D23-AD40-BB26-AECB7EA53BC7}" type="presParOf" srcId="{CAE0DA20-CC75-F747-BCFF-70DA91380FC0}" destId="{218EDC94-2EDE-DF43-8D70-CA61AB58277E}" srcOrd="0" destOrd="0" presId="urn:microsoft.com/office/officeart/2005/8/layout/bProcess4"/>
    <dgm:cxn modelId="{BB8716B5-A81B-D74F-867E-0A3432370EDA}" type="presParOf" srcId="{218EDC94-2EDE-DF43-8D70-CA61AB58277E}" destId="{C11A2991-0045-A84E-8EAE-D933CE2430B0}" srcOrd="0" destOrd="0" presId="urn:microsoft.com/office/officeart/2005/8/layout/bProcess4"/>
    <dgm:cxn modelId="{713579FD-DC43-974F-AEE5-4C5E62381969}" type="presParOf" srcId="{218EDC94-2EDE-DF43-8D70-CA61AB58277E}" destId="{BD121548-341B-9640-BDB5-639362FB278E}" srcOrd="1" destOrd="0" presId="urn:microsoft.com/office/officeart/2005/8/layout/bProcess4"/>
    <dgm:cxn modelId="{C646FACD-3DFC-B549-865F-9DAC48011DAE}" type="presParOf" srcId="{CAE0DA20-CC75-F747-BCFF-70DA91380FC0}" destId="{A5CC2F79-D815-F649-9210-7CBCFB592BA3}" srcOrd="1" destOrd="0" presId="urn:microsoft.com/office/officeart/2005/8/layout/bProcess4"/>
    <dgm:cxn modelId="{7ACA40B0-8F54-034E-8BFC-BFC8C46491E1}" type="presParOf" srcId="{CAE0DA20-CC75-F747-BCFF-70DA91380FC0}" destId="{2AC1B324-4338-0148-99B5-2EF5A1E4FE4F}" srcOrd="2" destOrd="0" presId="urn:microsoft.com/office/officeart/2005/8/layout/bProcess4"/>
    <dgm:cxn modelId="{5DCDD011-B114-3E49-9252-165BEDC97FCD}" type="presParOf" srcId="{2AC1B324-4338-0148-99B5-2EF5A1E4FE4F}" destId="{C0480F2F-B3F6-4044-9E2B-339C4EDEDFEA}" srcOrd="0" destOrd="0" presId="urn:microsoft.com/office/officeart/2005/8/layout/bProcess4"/>
    <dgm:cxn modelId="{77C20FEC-BA24-3945-8AFA-A2B798702C61}" type="presParOf" srcId="{2AC1B324-4338-0148-99B5-2EF5A1E4FE4F}" destId="{1C1386AD-E94B-EF4A-AA05-D6A5D8FEBE08}" srcOrd="1" destOrd="0" presId="urn:microsoft.com/office/officeart/2005/8/layout/bProcess4"/>
    <dgm:cxn modelId="{F1A4903E-BE22-AF49-A05C-D59B879B1A90}" type="presParOf" srcId="{CAE0DA20-CC75-F747-BCFF-70DA91380FC0}" destId="{9A728D40-56DB-F24E-A46A-CE0F32844F93}" srcOrd="3" destOrd="0" presId="urn:microsoft.com/office/officeart/2005/8/layout/bProcess4"/>
    <dgm:cxn modelId="{D60BBA76-572F-134D-9BBB-1F485C375491}" type="presParOf" srcId="{CAE0DA20-CC75-F747-BCFF-70DA91380FC0}" destId="{D1905CAC-22F9-794C-A3FC-5DACEC4867AB}" srcOrd="4" destOrd="0" presId="urn:microsoft.com/office/officeart/2005/8/layout/bProcess4"/>
    <dgm:cxn modelId="{FFFF8833-703A-6B43-85A7-D5D4C2F588B1}" type="presParOf" srcId="{D1905CAC-22F9-794C-A3FC-5DACEC4867AB}" destId="{6D834CFC-DE20-0F44-AD64-843D355B6339}" srcOrd="0" destOrd="0" presId="urn:microsoft.com/office/officeart/2005/8/layout/bProcess4"/>
    <dgm:cxn modelId="{F8FD6AF4-2DC5-BD44-B340-745851849816}" type="presParOf" srcId="{D1905CAC-22F9-794C-A3FC-5DACEC4867AB}" destId="{96E647C8-F924-8642-AD7D-2C0FA814D5D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/>
            <a:t>-(</a:t>
          </a:r>
          <a:r>
            <a:rPr lang="en-GB" dirty="0" err="1"/>
            <a:t>IBAction</a:t>
          </a:r>
          <a:r>
            <a:rPr lang="en-GB" dirty="0"/>
            <a:t>)login;</a:t>
          </a:r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FBCDFD28-840D-3143-A9AB-D4E24772A86D}">
      <dgm:prSet phldrT="[Texte]"/>
      <dgm:spPr/>
      <dgm:t>
        <a:bodyPr/>
        <a:lstStyle/>
        <a:p>
          <a:r>
            <a:rPr lang="en-GB" dirty="0" err="1"/>
            <a:t>ApiMethod</a:t>
          </a:r>
          <a:endParaRPr lang="en-GB" dirty="0"/>
        </a:p>
      </dgm:t>
    </dgm:pt>
    <dgm:pt modelId="{0D52446B-5191-EB44-A7CC-C4231B12FCB5}" type="parTrans" cxnId="{9228208C-AFB3-DD4B-A894-6647A442C35A}">
      <dgm:prSet/>
      <dgm:spPr/>
      <dgm:t>
        <a:bodyPr/>
        <a:lstStyle/>
        <a:p>
          <a:endParaRPr lang="fr-FR"/>
        </a:p>
      </dgm:t>
    </dgm:pt>
    <dgm:pt modelId="{B0EC48B6-5ED5-7544-9854-547937BAB4EA}" type="sibTrans" cxnId="{9228208C-AFB3-DD4B-A894-6647A442C35A}">
      <dgm:prSet/>
      <dgm:spPr/>
      <dgm:t>
        <a:bodyPr/>
        <a:lstStyle/>
        <a:p>
          <a:endParaRPr lang="fr-FR"/>
        </a:p>
      </dgm:t>
    </dgm:pt>
    <dgm:pt modelId="{AECCCFE4-D6CE-1B4A-B9EB-3B4165862FB8}">
      <dgm:prSet phldrT="[Texte]"/>
      <dgm:spPr/>
      <dgm:t>
        <a:bodyPr/>
        <a:lstStyle/>
        <a:p>
          <a:r>
            <a:rPr lang="en-GB" dirty="0"/>
            <a:t>Code HTTPS</a:t>
          </a:r>
        </a:p>
      </dgm:t>
    </dgm:pt>
    <dgm:pt modelId="{2183CED4-7462-044B-B65D-15089E678EE6}" type="parTrans" cxnId="{66BA5648-7C37-2F42-B2BE-A439AB3A1EC0}">
      <dgm:prSet/>
      <dgm:spPr/>
      <dgm:t>
        <a:bodyPr/>
        <a:lstStyle/>
        <a:p>
          <a:endParaRPr lang="fr-FR"/>
        </a:p>
      </dgm:t>
    </dgm:pt>
    <dgm:pt modelId="{FED6373B-1DBA-DB4C-AD40-D2E9A9F8B0EB}" type="sibTrans" cxnId="{66BA5648-7C37-2F42-B2BE-A439AB3A1EC0}">
      <dgm:prSet/>
      <dgm:spPr/>
      <dgm:t>
        <a:bodyPr/>
        <a:lstStyle/>
        <a:p>
          <a:endParaRPr lang="fr-FR"/>
        </a:p>
      </dgm:t>
    </dgm:pt>
    <dgm:pt modelId="{B74719A0-06A3-7A40-AE66-7851428A70A8}">
      <dgm:prSet phldrT="[Texte]"/>
      <dgm:spPr/>
      <dgm:t>
        <a:bodyPr/>
        <a:lstStyle/>
        <a:p>
          <a:r>
            <a:rPr lang="en-GB" dirty="0"/>
            <a:t>Switch</a:t>
          </a:r>
        </a:p>
      </dgm:t>
    </dgm:pt>
    <dgm:pt modelId="{356689F6-A802-7E43-9541-7010D2DF42C9}" type="parTrans" cxnId="{C0AE1102-1479-154A-86CE-6204718D905F}">
      <dgm:prSet/>
      <dgm:spPr/>
      <dgm:t>
        <a:bodyPr/>
        <a:lstStyle/>
        <a:p>
          <a:endParaRPr lang="fr-FR"/>
        </a:p>
      </dgm:t>
    </dgm:pt>
    <dgm:pt modelId="{F07F6F33-7368-D044-A145-DDBED8967281}" type="sibTrans" cxnId="{C0AE1102-1479-154A-86CE-6204718D905F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4" custScaleX="40401" custScaleY="52681" custLinFactNeighborX="-14607" custLinFactNeighborY="-215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548C5D-5121-724C-8173-B5342A87C611}" type="pres">
      <dgm:prSet presAssocID="{CAFB3222-FA05-F04E-B7D5-1EC1194F724B}" presName="sibTrans" presStyleLbl="bgSibTrans2D1" presStyleIdx="0" presStyleCnt="3" custAng="21320411" custLinFactY="66631" custLinFactNeighborX="57168" custLinFactNeighborY="100000"/>
      <dgm:spPr/>
      <dgm:t>
        <a:bodyPr/>
        <a:lstStyle/>
        <a:p>
          <a:endParaRPr lang="fr-FR"/>
        </a:p>
      </dgm:t>
    </dgm:pt>
    <dgm:pt modelId="{705F370E-1BB2-CC48-810A-6A16A86E3207}" type="pres">
      <dgm:prSet presAssocID="{FBCDFD28-840D-3143-A9AB-D4E24772A86D}" presName="compNode" presStyleCnt="0"/>
      <dgm:spPr/>
    </dgm:pt>
    <dgm:pt modelId="{E88297B8-55B3-0546-BEDA-A39CBF8B366D}" type="pres">
      <dgm:prSet presAssocID="{FBCDFD28-840D-3143-A9AB-D4E24772A86D}" presName="dummyConnPt" presStyleCnt="0"/>
      <dgm:spPr/>
    </dgm:pt>
    <dgm:pt modelId="{AD759C5B-1289-514F-B623-16A8C38BC946}" type="pres">
      <dgm:prSet presAssocID="{FBCDFD28-840D-3143-A9AB-D4E24772A86D}" presName="node" presStyleLbl="node1" presStyleIdx="1" presStyleCnt="4" custScaleX="26263" custScaleY="52708" custLinFactNeighborX="-17414" custLinFactNeighborY="-9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F37F48-AE82-1442-BA78-D7FB9AD400EA}" type="pres">
      <dgm:prSet presAssocID="{B0EC48B6-5ED5-7544-9854-547937BAB4EA}" presName="sibTrans" presStyleLbl="bgSibTrans2D1" presStyleIdx="1" presStyleCnt="3" custLinFactY="100000" custLinFactNeighborX="58465" custLinFactNeighborY="123954"/>
      <dgm:spPr/>
      <dgm:t>
        <a:bodyPr/>
        <a:lstStyle/>
        <a:p>
          <a:endParaRPr lang="fr-FR"/>
        </a:p>
      </dgm:t>
    </dgm:pt>
    <dgm:pt modelId="{CB675F20-4C7F-C842-8AD1-1AA4832A3018}" type="pres">
      <dgm:prSet presAssocID="{AECCCFE4-D6CE-1B4A-B9EB-3B4165862FB8}" presName="compNode" presStyleCnt="0"/>
      <dgm:spPr/>
    </dgm:pt>
    <dgm:pt modelId="{F55B73FD-399E-1547-A233-3D51F3E78485}" type="pres">
      <dgm:prSet presAssocID="{AECCCFE4-D6CE-1B4A-B9EB-3B4165862FB8}" presName="dummyConnPt" presStyleCnt="0"/>
      <dgm:spPr/>
    </dgm:pt>
    <dgm:pt modelId="{004622EF-4A65-DC46-8FD9-82C6225D4FA0}" type="pres">
      <dgm:prSet presAssocID="{AECCCFE4-D6CE-1B4A-B9EB-3B4165862FB8}" presName="node" presStyleLbl="node1" presStyleIdx="2" presStyleCnt="4" custScaleX="48152" custScaleY="51013" custLinFactNeighborX="-50634" custLinFactNeighborY="-152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AF654B-EFAE-404A-8C49-5CE20F157864}" type="pres">
      <dgm:prSet presAssocID="{FED6373B-1DBA-DB4C-AD40-D2E9A9F8B0EB}" presName="sibTrans" presStyleLbl="bgSibTrans2D1" presStyleIdx="2" presStyleCnt="3" custAng="20914806" custLinFactY="100000" custLinFactNeighborX="60672" custLinFactNeighborY="139779"/>
      <dgm:spPr/>
      <dgm:t>
        <a:bodyPr/>
        <a:lstStyle/>
        <a:p>
          <a:endParaRPr lang="fr-FR"/>
        </a:p>
      </dgm:t>
    </dgm:pt>
    <dgm:pt modelId="{74BC9102-AE1A-9B48-8195-4B93983F9CB1}" type="pres">
      <dgm:prSet presAssocID="{B74719A0-06A3-7A40-AE66-7851428A70A8}" presName="compNode" presStyleCnt="0"/>
      <dgm:spPr/>
    </dgm:pt>
    <dgm:pt modelId="{60B47748-39D9-B346-BE69-7C35538C2CC9}" type="pres">
      <dgm:prSet presAssocID="{B74719A0-06A3-7A40-AE66-7851428A70A8}" presName="dummyConnPt" presStyleCnt="0"/>
      <dgm:spPr/>
    </dgm:pt>
    <dgm:pt modelId="{DC0255C7-C232-2E48-933E-896144D48172}" type="pres">
      <dgm:prSet presAssocID="{B74719A0-06A3-7A40-AE66-7851428A70A8}" presName="node" presStyleLbl="node1" presStyleIdx="3" presStyleCnt="4" custScaleX="47100" custScaleY="60225" custLinFactNeighborX="-41468" custLinFactNeighborY="8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9E20B5E-5219-B64D-95AB-9E4D63B39CE0}" type="presOf" srcId="{AECCCFE4-D6CE-1B4A-B9EB-3B4165862FB8}" destId="{004622EF-4A65-DC46-8FD9-82C6225D4FA0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08A3F14B-77E7-AB48-841B-0DC20B1F6B3E}" type="presOf" srcId="{B74719A0-06A3-7A40-AE66-7851428A70A8}" destId="{DC0255C7-C232-2E48-933E-896144D48172}" srcOrd="0" destOrd="0" presId="urn:microsoft.com/office/officeart/2005/8/layout/bProcess4"/>
    <dgm:cxn modelId="{B91F4229-CF9B-B144-A5DC-54606BBE29FC}" type="presOf" srcId="{1E9A123F-3E00-194A-99CD-6C129FD87A1B}" destId="{CAE0DA20-CC75-F747-BCFF-70DA91380FC0}" srcOrd="0" destOrd="0" presId="urn:microsoft.com/office/officeart/2005/8/layout/bProcess4"/>
    <dgm:cxn modelId="{2D5F763C-4E9B-5A4B-9251-8F47EFFE0AAB}" type="presOf" srcId="{B0EC48B6-5ED5-7544-9854-547937BAB4EA}" destId="{42F37F48-AE82-1442-BA78-D7FB9AD400EA}" srcOrd="0" destOrd="0" presId="urn:microsoft.com/office/officeart/2005/8/layout/bProcess4"/>
    <dgm:cxn modelId="{9228208C-AFB3-DD4B-A894-6647A442C35A}" srcId="{1E9A123F-3E00-194A-99CD-6C129FD87A1B}" destId="{FBCDFD28-840D-3143-A9AB-D4E24772A86D}" srcOrd="1" destOrd="0" parTransId="{0D52446B-5191-EB44-A7CC-C4231B12FCB5}" sibTransId="{B0EC48B6-5ED5-7544-9854-547937BAB4EA}"/>
    <dgm:cxn modelId="{8A1CD0A5-B24A-9143-9712-9769AE3BB63E}" type="presOf" srcId="{FBCDFD28-840D-3143-A9AB-D4E24772A86D}" destId="{AD759C5B-1289-514F-B623-16A8C38BC946}" srcOrd="0" destOrd="0" presId="urn:microsoft.com/office/officeart/2005/8/layout/bProcess4"/>
    <dgm:cxn modelId="{692178BB-E9D6-1D4D-A244-F044FA29EA67}" type="presOf" srcId="{CAFB3222-FA05-F04E-B7D5-1EC1194F724B}" destId="{13548C5D-5121-724C-8173-B5342A87C611}" srcOrd="0" destOrd="0" presId="urn:microsoft.com/office/officeart/2005/8/layout/bProcess4"/>
    <dgm:cxn modelId="{66BA5648-7C37-2F42-B2BE-A439AB3A1EC0}" srcId="{1E9A123F-3E00-194A-99CD-6C129FD87A1B}" destId="{AECCCFE4-D6CE-1B4A-B9EB-3B4165862FB8}" srcOrd="2" destOrd="0" parTransId="{2183CED4-7462-044B-B65D-15089E678EE6}" sibTransId="{FED6373B-1DBA-DB4C-AD40-D2E9A9F8B0EB}"/>
    <dgm:cxn modelId="{F42F2512-5CF1-E445-8FAA-55F14300A1DA}" type="presOf" srcId="{B0C12CD5-FC2A-7A44-B5CB-160185E7BC08}" destId="{4E84F788-F59D-C04C-9B4B-93D7D0F96C82}" srcOrd="0" destOrd="0" presId="urn:microsoft.com/office/officeart/2005/8/layout/bProcess4"/>
    <dgm:cxn modelId="{C0AE1102-1479-154A-86CE-6204718D905F}" srcId="{1E9A123F-3E00-194A-99CD-6C129FD87A1B}" destId="{B74719A0-06A3-7A40-AE66-7851428A70A8}" srcOrd="3" destOrd="0" parTransId="{356689F6-A802-7E43-9541-7010D2DF42C9}" sibTransId="{F07F6F33-7368-D044-A145-DDBED8967281}"/>
    <dgm:cxn modelId="{E2689947-027F-C84F-94E1-570092D1C770}" type="presOf" srcId="{FED6373B-1DBA-DB4C-AD40-D2E9A9F8B0EB}" destId="{CCAF654B-EFAE-404A-8C49-5CE20F157864}" srcOrd="0" destOrd="0" presId="urn:microsoft.com/office/officeart/2005/8/layout/bProcess4"/>
    <dgm:cxn modelId="{EF30A41F-2167-7A4B-A1FF-834EC78A6CB9}" type="presParOf" srcId="{CAE0DA20-CC75-F747-BCFF-70DA91380FC0}" destId="{AFE8F532-43AF-C24B-9990-23299FCD2595}" srcOrd="0" destOrd="0" presId="urn:microsoft.com/office/officeart/2005/8/layout/bProcess4"/>
    <dgm:cxn modelId="{E9365787-978A-1F40-925A-B1BCB4B3F557}" type="presParOf" srcId="{AFE8F532-43AF-C24B-9990-23299FCD2595}" destId="{B66EE0D3-94FB-DE46-BCE8-756F41422C4A}" srcOrd="0" destOrd="0" presId="urn:microsoft.com/office/officeart/2005/8/layout/bProcess4"/>
    <dgm:cxn modelId="{64D7DE77-6A08-0744-9477-4CFC2FC78CF8}" type="presParOf" srcId="{AFE8F532-43AF-C24B-9990-23299FCD2595}" destId="{4E84F788-F59D-C04C-9B4B-93D7D0F96C82}" srcOrd="1" destOrd="0" presId="urn:microsoft.com/office/officeart/2005/8/layout/bProcess4"/>
    <dgm:cxn modelId="{5E6482EA-515A-5F41-A485-48577329AE79}" type="presParOf" srcId="{CAE0DA20-CC75-F747-BCFF-70DA91380FC0}" destId="{13548C5D-5121-724C-8173-B5342A87C611}" srcOrd="1" destOrd="0" presId="urn:microsoft.com/office/officeart/2005/8/layout/bProcess4"/>
    <dgm:cxn modelId="{62A114CD-8EA5-0E48-AC24-242109EBBA96}" type="presParOf" srcId="{CAE0DA20-CC75-F747-BCFF-70DA91380FC0}" destId="{705F370E-1BB2-CC48-810A-6A16A86E3207}" srcOrd="2" destOrd="0" presId="urn:microsoft.com/office/officeart/2005/8/layout/bProcess4"/>
    <dgm:cxn modelId="{38BF417E-5BF3-EE45-A751-717EF453BCE8}" type="presParOf" srcId="{705F370E-1BB2-CC48-810A-6A16A86E3207}" destId="{E88297B8-55B3-0546-BEDA-A39CBF8B366D}" srcOrd="0" destOrd="0" presId="urn:microsoft.com/office/officeart/2005/8/layout/bProcess4"/>
    <dgm:cxn modelId="{5CFCEFA7-31C4-AD47-B272-6A7F22AF0623}" type="presParOf" srcId="{705F370E-1BB2-CC48-810A-6A16A86E3207}" destId="{AD759C5B-1289-514F-B623-16A8C38BC946}" srcOrd="1" destOrd="0" presId="urn:microsoft.com/office/officeart/2005/8/layout/bProcess4"/>
    <dgm:cxn modelId="{0A0DE370-7CC1-444E-A2BB-E43CA4359533}" type="presParOf" srcId="{CAE0DA20-CC75-F747-BCFF-70DA91380FC0}" destId="{42F37F48-AE82-1442-BA78-D7FB9AD400EA}" srcOrd="3" destOrd="0" presId="urn:microsoft.com/office/officeart/2005/8/layout/bProcess4"/>
    <dgm:cxn modelId="{7006C163-870D-B843-B6E7-B618B56DD911}" type="presParOf" srcId="{CAE0DA20-CC75-F747-BCFF-70DA91380FC0}" destId="{CB675F20-4C7F-C842-8AD1-1AA4832A3018}" srcOrd="4" destOrd="0" presId="urn:microsoft.com/office/officeart/2005/8/layout/bProcess4"/>
    <dgm:cxn modelId="{FF29C1B5-75C3-4244-99C9-44FC2B54962E}" type="presParOf" srcId="{CB675F20-4C7F-C842-8AD1-1AA4832A3018}" destId="{F55B73FD-399E-1547-A233-3D51F3E78485}" srcOrd="0" destOrd="0" presId="urn:microsoft.com/office/officeart/2005/8/layout/bProcess4"/>
    <dgm:cxn modelId="{2AB6A77D-D2A4-6043-8DC9-611EDA3FDD8D}" type="presParOf" srcId="{CB675F20-4C7F-C842-8AD1-1AA4832A3018}" destId="{004622EF-4A65-DC46-8FD9-82C6225D4FA0}" srcOrd="1" destOrd="0" presId="urn:microsoft.com/office/officeart/2005/8/layout/bProcess4"/>
    <dgm:cxn modelId="{33400234-C019-FE44-B077-878E1415A096}" type="presParOf" srcId="{CAE0DA20-CC75-F747-BCFF-70DA91380FC0}" destId="{CCAF654B-EFAE-404A-8C49-5CE20F157864}" srcOrd="5" destOrd="0" presId="urn:microsoft.com/office/officeart/2005/8/layout/bProcess4"/>
    <dgm:cxn modelId="{8406481E-E85E-6F40-A69E-3E14FB96D23D}" type="presParOf" srcId="{CAE0DA20-CC75-F747-BCFF-70DA91380FC0}" destId="{74BC9102-AE1A-9B48-8195-4B93983F9CB1}" srcOrd="6" destOrd="0" presId="urn:microsoft.com/office/officeart/2005/8/layout/bProcess4"/>
    <dgm:cxn modelId="{E79FFFE1-4B05-9642-B496-38E1E7F448D6}" type="presParOf" srcId="{74BC9102-AE1A-9B48-8195-4B93983F9CB1}" destId="{60B47748-39D9-B346-BE69-7C35538C2CC9}" srcOrd="0" destOrd="0" presId="urn:microsoft.com/office/officeart/2005/8/layout/bProcess4"/>
    <dgm:cxn modelId="{9F6BFEC0-1DD8-4347-BAA9-CA7179D67716}" type="presParOf" srcId="{74BC9102-AE1A-9B48-8195-4B93983F9CB1}" destId="{DC0255C7-C232-2E48-933E-896144D4817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AF0AFA08-B056-ED43-87C3-CEF230BE8CE2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</a:t>
          </a:r>
          <a:r>
            <a:rPr lang="en-GB" dirty="0" err="1"/>
            <a:t>identifiant</a:t>
          </a:r>
          <a:endParaRPr lang="en-GB" dirty="0"/>
        </a:p>
      </dgm:t>
    </dgm:pt>
    <dgm:pt modelId="{DA8FCFC0-F8E8-B448-927E-460D2255CEEC}" type="parTrans" cxnId="{45804DD9-661A-9B41-A371-46D39C843587}">
      <dgm:prSet/>
      <dgm:spPr/>
      <dgm:t>
        <a:bodyPr/>
        <a:lstStyle/>
        <a:p>
          <a:endParaRPr lang="fr-FR"/>
        </a:p>
      </dgm:t>
    </dgm:pt>
    <dgm:pt modelId="{7D6CD2EF-A500-4046-82D7-C93165E741EB}" type="sibTrans" cxnId="{45804DD9-661A-9B41-A371-46D39C843587}">
      <dgm:prSet/>
      <dgm:spPr/>
      <dgm:t>
        <a:bodyPr/>
        <a:lstStyle/>
        <a:p>
          <a:endParaRPr lang="fr-FR"/>
        </a:p>
      </dgm:t>
    </dgm:pt>
    <dgm:pt modelId="{CF87C061-EE7D-F04E-8E34-5D89746FD376}">
      <dgm:prSet phldrT="[Texte]"/>
      <dgm:spPr/>
      <dgm:t>
        <a:bodyPr/>
        <a:lstStyle/>
        <a:p>
          <a:r>
            <a:rPr lang="en-GB" dirty="0" err="1"/>
            <a:t>SSKeychain</a:t>
          </a:r>
          <a:endParaRPr lang="en-GB" dirty="0"/>
        </a:p>
      </dgm:t>
    </dgm:pt>
    <dgm:pt modelId="{D0D5FB59-2E25-7A4F-9B5F-6BBB3FF514A8}" type="parTrans" cxnId="{DE4C9A68-2F9C-D44C-A295-FC8CF4D67715}">
      <dgm:prSet/>
      <dgm:spPr/>
      <dgm:t>
        <a:bodyPr/>
        <a:lstStyle/>
        <a:p>
          <a:endParaRPr lang="fr-FR"/>
        </a:p>
      </dgm:t>
    </dgm:pt>
    <dgm:pt modelId="{77FFA769-84A8-EE47-83DE-9BA13D11EC0D}" type="sibTrans" cxnId="{DE4C9A68-2F9C-D44C-A295-FC8CF4D67715}">
      <dgm:prSet/>
      <dgm:spPr/>
      <dgm:t>
        <a:bodyPr/>
        <a:lstStyle/>
        <a:p>
          <a:endParaRPr lang="fr-FR"/>
        </a:p>
      </dgm:t>
    </dgm:pt>
    <dgm:pt modelId="{576DE7E5-B4D4-5549-831F-9012FE69C6E0}">
      <dgm:prSet phldrT="[Texte]"/>
      <dgm:spPr/>
      <dgm:t>
        <a:bodyPr/>
        <a:lstStyle/>
        <a:p>
          <a:r>
            <a:rPr lang="en-GB" dirty="0" err="1"/>
            <a:t>NSUserDefault</a:t>
          </a:r>
          <a:r>
            <a:rPr lang="en-GB" dirty="0"/>
            <a:t> switch</a:t>
          </a:r>
        </a:p>
      </dgm:t>
    </dgm:pt>
    <dgm:pt modelId="{846C243B-3441-CC49-8145-48CF0ADBCF33}" type="parTrans" cxnId="{637C41A8-3BB4-A649-B000-81566A1B2E62}">
      <dgm:prSet/>
      <dgm:spPr/>
      <dgm:t>
        <a:bodyPr/>
        <a:lstStyle/>
        <a:p>
          <a:endParaRPr lang="fr-FR"/>
        </a:p>
      </dgm:t>
    </dgm:pt>
    <dgm:pt modelId="{0A9B4B95-D449-7544-888D-81C60F2073C5}" type="sibTrans" cxnId="{637C41A8-3BB4-A649-B000-81566A1B2E62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0BBF439A-29B3-834D-A973-A2423496CE44}" type="pres">
      <dgm:prSet presAssocID="{AF0AFA08-B056-ED43-87C3-CEF230BE8CE2}" presName="compNode" presStyleCnt="0"/>
      <dgm:spPr/>
    </dgm:pt>
    <dgm:pt modelId="{6826E13A-88E9-B34B-9E0E-579DCFE9AD95}" type="pres">
      <dgm:prSet presAssocID="{AF0AFA08-B056-ED43-87C3-CEF230BE8CE2}" presName="dummyConnPt" presStyleCnt="0"/>
      <dgm:spPr/>
    </dgm:pt>
    <dgm:pt modelId="{A9909F32-1812-5345-8871-9B54EA178634}" type="pres">
      <dgm:prSet presAssocID="{AF0AFA08-B056-ED43-87C3-CEF230BE8CE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F7AF7-B21A-DB45-984B-A16B9B3C1A4E}" type="pres">
      <dgm:prSet presAssocID="{7D6CD2EF-A500-4046-82D7-C93165E741EB}" presName="sibTrans" presStyleLbl="bgSibTrans2D1" presStyleIdx="0" presStyleCnt="2"/>
      <dgm:spPr/>
      <dgm:t>
        <a:bodyPr/>
        <a:lstStyle/>
        <a:p>
          <a:endParaRPr lang="fr-FR"/>
        </a:p>
      </dgm:t>
    </dgm:pt>
    <dgm:pt modelId="{DC940830-46AC-C749-BE45-8BD583009450}" type="pres">
      <dgm:prSet presAssocID="{CF87C061-EE7D-F04E-8E34-5D89746FD376}" presName="compNode" presStyleCnt="0"/>
      <dgm:spPr/>
    </dgm:pt>
    <dgm:pt modelId="{74FEB0A2-BAA6-CE4E-92AC-5F51778856A8}" type="pres">
      <dgm:prSet presAssocID="{CF87C061-EE7D-F04E-8E34-5D89746FD376}" presName="dummyConnPt" presStyleCnt="0"/>
      <dgm:spPr/>
    </dgm:pt>
    <dgm:pt modelId="{1363FC29-7F00-3048-B5BB-98FCF8870241}" type="pres">
      <dgm:prSet presAssocID="{CF87C061-EE7D-F04E-8E34-5D89746FD376}" presName="node" presStyleLbl="node1" presStyleIdx="1" presStyleCnt="3" custLinFactX="25214" custLinFactY="-25035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38539D-88D6-B941-9276-D46BD99FCA88}" type="pres">
      <dgm:prSet presAssocID="{77FFA769-84A8-EE47-83DE-9BA13D11EC0D}" presName="sibTrans" presStyleLbl="bgSibTrans2D1" presStyleIdx="1" presStyleCnt="2" custLinFactY="100000" custLinFactNeighborX="11590" custLinFactNeighborY="141518"/>
      <dgm:spPr/>
      <dgm:t>
        <a:bodyPr/>
        <a:lstStyle/>
        <a:p>
          <a:endParaRPr lang="fr-FR"/>
        </a:p>
      </dgm:t>
    </dgm:pt>
    <dgm:pt modelId="{F440A969-2D98-3D48-B48A-8791C8048F8B}" type="pres">
      <dgm:prSet presAssocID="{576DE7E5-B4D4-5549-831F-9012FE69C6E0}" presName="compNode" presStyleCnt="0"/>
      <dgm:spPr/>
    </dgm:pt>
    <dgm:pt modelId="{3E2B8135-8618-8D45-BC8B-835E9E3AD3B4}" type="pres">
      <dgm:prSet presAssocID="{576DE7E5-B4D4-5549-831F-9012FE69C6E0}" presName="dummyConnPt" presStyleCnt="0"/>
      <dgm:spPr/>
    </dgm:pt>
    <dgm:pt modelId="{E2EC148F-7A4C-4748-B015-20F16551C885}" type="pres">
      <dgm:prSet presAssocID="{576DE7E5-B4D4-5549-831F-9012FE69C6E0}" presName="node" presStyleLbl="node1" presStyleIdx="2" presStyleCnt="3" custLinFactX="-32525" custLinFactNeighborX="-100000" custLinFactNeighborY="-388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DA3083D-9D83-6643-9C57-0F54A4A00FC3}" type="presOf" srcId="{576DE7E5-B4D4-5549-831F-9012FE69C6E0}" destId="{E2EC148F-7A4C-4748-B015-20F16551C885}" srcOrd="0" destOrd="0" presId="urn:microsoft.com/office/officeart/2005/8/layout/bProcess4"/>
    <dgm:cxn modelId="{637C41A8-3BB4-A649-B000-81566A1B2E62}" srcId="{1E9A123F-3E00-194A-99CD-6C129FD87A1B}" destId="{576DE7E5-B4D4-5549-831F-9012FE69C6E0}" srcOrd="2" destOrd="0" parTransId="{846C243B-3441-CC49-8145-48CF0ADBCF33}" sibTransId="{0A9B4B95-D449-7544-888D-81C60F2073C5}"/>
    <dgm:cxn modelId="{45804DD9-661A-9B41-A371-46D39C843587}" srcId="{1E9A123F-3E00-194A-99CD-6C129FD87A1B}" destId="{AF0AFA08-B056-ED43-87C3-CEF230BE8CE2}" srcOrd="0" destOrd="0" parTransId="{DA8FCFC0-F8E8-B448-927E-460D2255CEEC}" sibTransId="{7D6CD2EF-A500-4046-82D7-C93165E741EB}"/>
    <dgm:cxn modelId="{26BCA999-9B23-1C4C-B609-CC1174999B25}" type="presOf" srcId="{1E9A123F-3E00-194A-99CD-6C129FD87A1B}" destId="{CAE0DA20-CC75-F747-BCFF-70DA91380FC0}" srcOrd="0" destOrd="0" presId="urn:microsoft.com/office/officeart/2005/8/layout/bProcess4"/>
    <dgm:cxn modelId="{476DE9D6-1E8D-F94B-839F-2A63C3D54991}" type="presOf" srcId="{77FFA769-84A8-EE47-83DE-9BA13D11EC0D}" destId="{B038539D-88D6-B941-9276-D46BD99FCA88}" srcOrd="0" destOrd="0" presId="urn:microsoft.com/office/officeart/2005/8/layout/bProcess4"/>
    <dgm:cxn modelId="{50E8BD70-2508-F54B-B2F1-D264AEE3E542}" type="presOf" srcId="{CF87C061-EE7D-F04E-8E34-5D89746FD376}" destId="{1363FC29-7F00-3048-B5BB-98FCF8870241}" srcOrd="0" destOrd="0" presId="urn:microsoft.com/office/officeart/2005/8/layout/bProcess4"/>
    <dgm:cxn modelId="{DE4C9A68-2F9C-D44C-A295-FC8CF4D67715}" srcId="{1E9A123F-3E00-194A-99CD-6C129FD87A1B}" destId="{CF87C061-EE7D-F04E-8E34-5D89746FD376}" srcOrd="1" destOrd="0" parTransId="{D0D5FB59-2E25-7A4F-9B5F-6BBB3FF514A8}" sibTransId="{77FFA769-84A8-EE47-83DE-9BA13D11EC0D}"/>
    <dgm:cxn modelId="{2A613A40-C9B1-404F-AF16-B8FD0DD55D5B}" type="presOf" srcId="{7D6CD2EF-A500-4046-82D7-C93165E741EB}" destId="{FC0F7AF7-B21A-DB45-984B-A16B9B3C1A4E}" srcOrd="0" destOrd="0" presId="urn:microsoft.com/office/officeart/2005/8/layout/bProcess4"/>
    <dgm:cxn modelId="{351A8B60-4B48-6B4B-8B11-EF8A53B3FF2C}" type="presOf" srcId="{AF0AFA08-B056-ED43-87C3-CEF230BE8CE2}" destId="{A9909F32-1812-5345-8871-9B54EA178634}" srcOrd="0" destOrd="0" presId="urn:microsoft.com/office/officeart/2005/8/layout/bProcess4"/>
    <dgm:cxn modelId="{6C22A462-B304-DB42-8D57-E93AC1DCA677}" type="presParOf" srcId="{CAE0DA20-CC75-F747-BCFF-70DA91380FC0}" destId="{0BBF439A-29B3-834D-A973-A2423496CE44}" srcOrd="0" destOrd="0" presId="urn:microsoft.com/office/officeart/2005/8/layout/bProcess4"/>
    <dgm:cxn modelId="{B15DF661-7E4D-DF4A-9B9F-3DC0B78048A0}" type="presParOf" srcId="{0BBF439A-29B3-834D-A973-A2423496CE44}" destId="{6826E13A-88E9-B34B-9E0E-579DCFE9AD95}" srcOrd="0" destOrd="0" presId="urn:microsoft.com/office/officeart/2005/8/layout/bProcess4"/>
    <dgm:cxn modelId="{A64546D3-F38E-624A-9CE2-99CB64EB7698}" type="presParOf" srcId="{0BBF439A-29B3-834D-A973-A2423496CE44}" destId="{A9909F32-1812-5345-8871-9B54EA178634}" srcOrd="1" destOrd="0" presId="urn:microsoft.com/office/officeart/2005/8/layout/bProcess4"/>
    <dgm:cxn modelId="{B4E5FB1B-C67E-4A42-BF19-9895C9E06654}" type="presParOf" srcId="{CAE0DA20-CC75-F747-BCFF-70DA91380FC0}" destId="{FC0F7AF7-B21A-DB45-984B-A16B9B3C1A4E}" srcOrd="1" destOrd="0" presId="urn:microsoft.com/office/officeart/2005/8/layout/bProcess4"/>
    <dgm:cxn modelId="{FC659E75-0728-EB43-9285-74A8BF2E8468}" type="presParOf" srcId="{CAE0DA20-CC75-F747-BCFF-70DA91380FC0}" destId="{DC940830-46AC-C749-BE45-8BD583009450}" srcOrd="2" destOrd="0" presId="urn:microsoft.com/office/officeart/2005/8/layout/bProcess4"/>
    <dgm:cxn modelId="{4B70E63F-AE4C-F54B-9CDF-BF117AC6896A}" type="presParOf" srcId="{DC940830-46AC-C749-BE45-8BD583009450}" destId="{74FEB0A2-BAA6-CE4E-92AC-5F51778856A8}" srcOrd="0" destOrd="0" presId="urn:microsoft.com/office/officeart/2005/8/layout/bProcess4"/>
    <dgm:cxn modelId="{E5180500-D3F8-FB41-9720-C8F6FAB9B726}" type="presParOf" srcId="{DC940830-46AC-C749-BE45-8BD583009450}" destId="{1363FC29-7F00-3048-B5BB-98FCF8870241}" srcOrd="1" destOrd="0" presId="urn:microsoft.com/office/officeart/2005/8/layout/bProcess4"/>
    <dgm:cxn modelId="{35147A3E-69BD-5F4A-84E9-302A3644577D}" type="presParOf" srcId="{CAE0DA20-CC75-F747-BCFF-70DA91380FC0}" destId="{B038539D-88D6-B941-9276-D46BD99FCA88}" srcOrd="3" destOrd="0" presId="urn:microsoft.com/office/officeart/2005/8/layout/bProcess4"/>
    <dgm:cxn modelId="{C5A46DEC-ED55-C747-AB26-C1A6A179753D}" type="presParOf" srcId="{CAE0DA20-CC75-F747-BCFF-70DA91380FC0}" destId="{F440A969-2D98-3D48-B48A-8791C8048F8B}" srcOrd="4" destOrd="0" presId="urn:microsoft.com/office/officeart/2005/8/layout/bProcess4"/>
    <dgm:cxn modelId="{C48E520D-FA43-7C4A-BB40-1868D356E683}" type="presParOf" srcId="{F440A969-2D98-3D48-B48A-8791C8048F8B}" destId="{3E2B8135-8618-8D45-BC8B-835E9E3AD3B4}" srcOrd="0" destOrd="0" presId="urn:microsoft.com/office/officeart/2005/8/layout/bProcess4"/>
    <dgm:cxn modelId="{B1E3A938-3342-3943-8E37-0BF53D3EE90B}" type="presParOf" srcId="{F440A969-2D98-3D48-B48A-8791C8048F8B}" destId="{E2EC148F-7A4C-4748-B015-20F16551C88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4C0FAC49-6BBB-AE4F-8446-5A337EEE99A6}">
      <dgm:prSet phldrT="[Texte]"/>
      <dgm:spPr/>
      <dgm:t>
        <a:bodyPr/>
        <a:lstStyle/>
        <a:p>
          <a:r>
            <a:rPr lang="en-GB" dirty="0" err="1"/>
            <a:t>PerformSegue</a:t>
          </a:r>
          <a:r>
            <a:rPr lang="en-GB" dirty="0"/>
            <a:t>()</a:t>
          </a:r>
        </a:p>
      </dgm:t>
    </dgm:pt>
    <dgm:pt modelId="{5AF073F1-BE44-9849-AEF6-712F53B06E09}" type="parTrans" cxnId="{B8A2AEEF-206C-AD4E-A003-78EDBE72016E}">
      <dgm:prSet/>
      <dgm:spPr/>
      <dgm:t>
        <a:bodyPr/>
        <a:lstStyle/>
        <a:p>
          <a:endParaRPr lang="fr-FR"/>
        </a:p>
      </dgm:t>
    </dgm:pt>
    <dgm:pt modelId="{EBB3FFFC-6C74-0648-B99D-7C7B2BCBFD8F}" type="sibTrans" cxnId="{B8A2AEEF-206C-AD4E-A003-78EDBE72016E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77C301C3-C321-5A4B-997B-25DBF9B9041B}" type="pres">
      <dgm:prSet presAssocID="{4C0FAC49-6BBB-AE4F-8446-5A337EEE99A6}" presName="compNode" presStyleCnt="0"/>
      <dgm:spPr/>
    </dgm:pt>
    <dgm:pt modelId="{6038CE14-6C26-054F-9C81-37FD2E109D8A}" type="pres">
      <dgm:prSet presAssocID="{4C0FAC49-6BBB-AE4F-8446-5A337EEE99A6}" presName="dummyConnPt" presStyleCnt="0"/>
      <dgm:spPr/>
    </dgm:pt>
    <dgm:pt modelId="{CDA375F8-E9FB-3848-8819-83E5563059F8}" type="pres">
      <dgm:prSet presAssocID="{4C0FAC49-6BBB-AE4F-8446-5A337EEE99A6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DBDB069-9C75-1143-94EC-B1D9F681CEB4}" type="presOf" srcId="{1E9A123F-3E00-194A-99CD-6C129FD87A1B}" destId="{CAE0DA20-CC75-F747-BCFF-70DA91380FC0}" srcOrd="0" destOrd="0" presId="urn:microsoft.com/office/officeart/2005/8/layout/bProcess4"/>
    <dgm:cxn modelId="{7D3768B5-1F57-5643-BC51-176AC8CB3D99}" type="presOf" srcId="{4C0FAC49-6BBB-AE4F-8446-5A337EEE99A6}" destId="{CDA375F8-E9FB-3848-8819-83E5563059F8}" srcOrd="0" destOrd="0" presId="urn:microsoft.com/office/officeart/2005/8/layout/bProcess4"/>
    <dgm:cxn modelId="{B8A2AEEF-206C-AD4E-A003-78EDBE72016E}" srcId="{1E9A123F-3E00-194A-99CD-6C129FD87A1B}" destId="{4C0FAC49-6BBB-AE4F-8446-5A337EEE99A6}" srcOrd="0" destOrd="0" parTransId="{5AF073F1-BE44-9849-AEF6-712F53B06E09}" sibTransId="{EBB3FFFC-6C74-0648-B99D-7C7B2BCBFD8F}"/>
    <dgm:cxn modelId="{07365B3C-8F62-CE43-852C-00CFF606EF1F}" type="presParOf" srcId="{CAE0DA20-CC75-F747-BCFF-70DA91380FC0}" destId="{77C301C3-C321-5A4B-997B-25DBF9B9041B}" srcOrd="0" destOrd="0" presId="urn:microsoft.com/office/officeart/2005/8/layout/bProcess4"/>
    <dgm:cxn modelId="{0E3D3E92-D07D-3841-82BF-E190A5F882A0}" type="presParOf" srcId="{77C301C3-C321-5A4B-997B-25DBF9B9041B}" destId="{6038CE14-6C26-054F-9C81-37FD2E109D8A}" srcOrd="0" destOrd="0" presId="urn:microsoft.com/office/officeart/2005/8/layout/bProcess4"/>
    <dgm:cxn modelId="{90AC3A8A-2A17-7446-9097-BE0BAD53B652}" type="presParOf" srcId="{77C301C3-C321-5A4B-997B-25DBF9B9041B}" destId="{CDA375F8-E9FB-3848-8819-83E5563059F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 err="1"/>
            <a:t>ViewDidLoad</a:t>
          </a:r>
          <a:endParaRPr lang="en-GB" dirty="0"/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CB0219D7-1DD1-FA40-885F-BEC44DB65146}">
      <dgm:prSet phldrT="[Texte]"/>
      <dgm:spPr/>
      <dgm:t>
        <a:bodyPr/>
        <a:lstStyle/>
        <a:p>
          <a:r>
            <a:rPr lang="en-GB" dirty="0"/>
            <a:t>.delegate</a:t>
          </a:r>
        </a:p>
      </dgm:t>
    </dgm:pt>
    <dgm:pt modelId="{B3E2BEA4-1AB7-DC4B-87B7-AFC7207DB5C9}" type="parTrans" cxnId="{2C0158B7-A6DA-EF4F-B145-87B73982ECAA}">
      <dgm:prSet/>
      <dgm:spPr/>
      <dgm:t>
        <a:bodyPr/>
        <a:lstStyle/>
        <a:p>
          <a:endParaRPr lang="fr-FR"/>
        </a:p>
      </dgm:t>
    </dgm:pt>
    <dgm:pt modelId="{A207A9AC-0579-4C49-97F9-B4519B7069EB}" type="sibTrans" cxnId="{2C0158B7-A6DA-EF4F-B145-87B73982ECAA}">
      <dgm:prSet/>
      <dgm:spPr/>
      <dgm:t>
        <a:bodyPr/>
        <a:lstStyle/>
        <a:p>
          <a:endParaRPr lang="fr-FR"/>
        </a:p>
      </dgm:t>
    </dgm:pt>
    <dgm:pt modelId="{1D397483-8026-7A44-8518-47D9E7985115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keyboardDidShow</a:t>
          </a:r>
          <a:endParaRPr lang="en-GB" dirty="0"/>
        </a:p>
      </dgm:t>
    </dgm:pt>
    <dgm:pt modelId="{CF466B14-61CE-9D41-9D38-FDB8F695A727}" type="parTrans" cxnId="{EA26723D-F07B-F94C-92D4-443A0938305A}">
      <dgm:prSet/>
      <dgm:spPr/>
      <dgm:t>
        <a:bodyPr/>
        <a:lstStyle/>
        <a:p>
          <a:endParaRPr lang="fr-FR"/>
        </a:p>
      </dgm:t>
    </dgm:pt>
    <dgm:pt modelId="{437D2609-831F-5744-8C27-CB6CFD458D8B}" type="sibTrans" cxnId="{EA26723D-F07B-F94C-92D4-443A0938305A}">
      <dgm:prSet/>
      <dgm:spPr/>
      <dgm:t>
        <a:bodyPr/>
        <a:lstStyle/>
        <a:p>
          <a:endParaRPr lang="fr-FR"/>
        </a:p>
      </dgm:t>
    </dgm:pt>
    <dgm:pt modelId="{66721E06-9DA5-814F-9264-BDFFF804B5F7}">
      <dgm:prSet phldrT="[Texte]"/>
      <dgm:spPr/>
      <dgm:t>
        <a:bodyPr/>
        <a:lstStyle/>
        <a:p>
          <a:r>
            <a:rPr lang="fr-FR" dirty="0"/>
            <a:t>-(</a:t>
          </a:r>
          <a:r>
            <a:rPr lang="fr-FR" dirty="0" err="1"/>
            <a:t>void</a:t>
          </a:r>
          <a:r>
            <a:rPr lang="fr-FR" dirty="0"/>
            <a:t>)</a:t>
          </a:r>
          <a:r>
            <a:rPr lang="fr-FR" dirty="0" err="1"/>
            <a:t>keyboardDidHide</a:t>
          </a:r>
          <a:endParaRPr lang="en-GB" dirty="0"/>
        </a:p>
      </dgm:t>
    </dgm:pt>
    <dgm:pt modelId="{B19B9603-7AEC-4F43-B3C6-A8AA9E802B91}" type="parTrans" cxnId="{71145068-50EE-454A-81CD-026533E6BCAD}">
      <dgm:prSet/>
      <dgm:spPr/>
      <dgm:t>
        <a:bodyPr/>
        <a:lstStyle/>
        <a:p>
          <a:endParaRPr lang="fr-FR"/>
        </a:p>
      </dgm:t>
    </dgm:pt>
    <dgm:pt modelId="{3F13B8AB-02C7-A24E-BA03-704EE1227732}" type="sibTrans" cxnId="{71145068-50EE-454A-81CD-026533E6BCAD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548C5D-5121-724C-8173-B5342A87C611}" type="pres">
      <dgm:prSet presAssocID="{CAFB3222-FA05-F04E-B7D5-1EC1194F724B}" presName="sibTrans" presStyleLbl="bgSibTrans2D1" presStyleIdx="0" presStyleCnt="3"/>
      <dgm:spPr/>
      <dgm:t>
        <a:bodyPr/>
        <a:lstStyle/>
        <a:p>
          <a:endParaRPr lang="fr-FR"/>
        </a:p>
      </dgm:t>
    </dgm:pt>
    <dgm:pt modelId="{9EEAF19C-798A-2546-B882-232CC4BB4981}" type="pres">
      <dgm:prSet presAssocID="{CB0219D7-1DD1-FA40-885F-BEC44DB65146}" presName="compNode" presStyleCnt="0"/>
      <dgm:spPr/>
    </dgm:pt>
    <dgm:pt modelId="{229F5784-83C1-6D49-84D0-EB3C5EFD2564}" type="pres">
      <dgm:prSet presAssocID="{CB0219D7-1DD1-FA40-885F-BEC44DB65146}" presName="dummyConnPt" presStyleCnt="0"/>
      <dgm:spPr/>
    </dgm:pt>
    <dgm:pt modelId="{5F5413A4-52AA-0F42-983F-75CB448FFB91}" type="pres">
      <dgm:prSet presAssocID="{CB0219D7-1DD1-FA40-885F-BEC44DB6514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C39367-3178-004D-8771-278BE24727FA}" type="pres">
      <dgm:prSet presAssocID="{A207A9AC-0579-4C49-97F9-B4519B7069EB}" presName="sibTrans" presStyleLbl="bgSibTrans2D1" presStyleIdx="1" presStyleCnt="3"/>
      <dgm:spPr/>
      <dgm:t>
        <a:bodyPr/>
        <a:lstStyle/>
        <a:p>
          <a:endParaRPr lang="fr-FR"/>
        </a:p>
      </dgm:t>
    </dgm:pt>
    <dgm:pt modelId="{A5441595-5C06-8F42-A687-6CA311A9DD4C}" type="pres">
      <dgm:prSet presAssocID="{1D397483-8026-7A44-8518-47D9E7985115}" presName="compNode" presStyleCnt="0"/>
      <dgm:spPr/>
    </dgm:pt>
    <dgm:pt modelId="{4580E376-A2CE-F442-8EBA-21CD629C726B}" type="pres">
      <dgm:prSet presAssocID="{1D397483-8026-7A44-8518-47D9E7985115}" presName="dummyConnPt" presStyleCnt="0"/>
      <dgm:spPr/>
    </dgm:pt>
    <dgm:pt modelId="{9A1BE70C-E154-8A4F-8FD6-9A7BD597CA60}" type="pres">
      <dgm:prSet presAssocID="{1D397483-8026-7A44-8518-47D9E798511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7F327AD-EC57-5B4C-8B26-CBC3B00248C1}" type="pres">
      <dgm:prSet presAssocID="{437D2609-831F-5744-8C27-CB6CFD458D8B}" presName="sibTrans" presStyleLbl="bgSibTrans2D1" presStyleIdx="2" presStyleCnt="3"/>
      <dgm:spPr/>
      <dgm:t>
        <a:bodyPr/>
        <a:lstStyle/>
        <a:p>
          <a:endParaRPr lang="fr-FR"/>
        </a:p>
      </dgm:t>
    </dgm:pt>
    <dgm:pt modelId="{B90871DC-643A-E64E-9EDC-3CBE99BE6AED}" type="pres">
      <dgm:prSet presAssocID="{66721E06-9DA5-814F-9264-BDFFF804B5F7}" presName="compNode" presStyleCnt="0"/>
      <dgm:spPr/>
    </dgm:pt>
    <dgm:pt modelId="{722BF68B-0C27-2340-B4B9-AF8B37D437D4}" type="pres">
      <dgm:prSet presAssocID="{66721E06-9DA5-814F-9264-BDFFF804B5F7}" presName="dummyConnPt" presStyleCnt="0"/>
      <dgm:spPr/>
    </dgm:pt>
    <dgm:pt modelId="{3CCFD239-2DC4-A941-A066-63C4E8421CBF}" type="pres">
      <dgm:prSet presAssocID="{66721E06-9DA5-814F-9264-BDFFF804B5F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2948D03-C3B3-9445-829E-10F2AD55AFB1}" type="presOf" srcId="{437D2609-831F-5744-8C27-CB6CFD458D8B}" destId="{07F327AD-EC57-5B4C-8B26-CBC3B00248C1}" srcOrd="0" destOrd="0" presId="urn:microsoft.com/office/officeart/2005/8/layout/bProcess4"/>
    <dgm:cxn modelId="{7FED09AF-091C-9544-8EDC-154E15F6A26E}" type="presOf" srcId="{66721E06-9DA5-814F-9264-BDFFF804B5F7}" destId="{3CCFD239-2DC4-A941-A066-63C4E8421CBF}" srcOrd="0" destOrd="0" presId="urn:microsoft.com/office/officeart/2005/8/layout/bProcess4"/>
    <dgm:cxn modelId="{2C0158B7-A6DA-EF4F-B145-87B73982ECAA}" srcId="{1E9A123F-3E00-194A-99CD-6C129FD87A1B}" destId="{CB0219D7-1DD1-FA40-885F-BEC44DB65146}" srcOrd="1" destOrd="0" parTransId="{B3E2BEA4-1AB7-DC4B-87B7-AFC7207DB5C9}" sibTransId="{A207A9AC-0579-4C49-97F9-B4519B7069EB}"/>
    <dgm:cxn modelId="{EA26723D-F07B-F94C-92D4-443A0938305A}" srcId="{1E9A123F-3E00-194A-99CD-6C129FD87A1B}" destId="{1D397483-8026-7A44-8518-47D9E7985115}" srcOrd="2" destOrd="0" parTransId="{CF466B14-61CE-9D41-9D38-FDB8F695A727}" sibTransId="{437D2609-831F-5744-8C27-CB6CFD458D8B}"/>
    <dgm:cxn modelId="{343F3740-364F-9D48-8613-1E769C81F1B5}" type="presOf" srcId="{CAFB3222-FA05-F04E-B7D5-1EC1194F724B}" destId="{13548C5D-5121-724C-8173-B5342A87C611}" srcOrd="0" destOrd="0" presId="urn:microsoft.com/office/officeart/2005/8/layout/bProcess4"/>
    <dgm:cxn modelId="{1DCA93A2-219C-4145-AAD0-B7CE443E90F4}" type="presOf" srcId="{1D397483-8026-7A44-8518-47D9E7985115}" destId="{9A1BE70C-E154-8A4F-8FD6-9A7BD597CA60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71145068-50EE-454A-81CD-026533E6BCAD}" srcId="{1E9A123F-3E00-194A-99CD-6C129FD87A1B}" destId="{66721E06-9DA5-814F-9264-BDFFF804B5F7}" srcOrd="3" destOrd="0" parTransId="{B19B9603-7AEC-4F43-B3C6-A8AA9E802B91}" sibTransId="{3F13B8AB-02C7-A24E-BA03-704EE1227732}"/>
    <dgm:cxn modelId="{F464EF77-2DC3-9843-8240-6AB77D630B67}" type="presOf" srcId="{CB0219D7-1DD1-FA40-885F-BEC44DB65146}" destId="{5F5413A4-52AA-0F42-983F-75CB448FFB91}" srcOrd="0" destOrd="0" presId="urn:microsoft.com/office/officeart/2005/8/layout/bProcess4"/>
    <dgm:cxn modelId="{67D313AC-4280-A945-9B2C-162A2E8DA679}" type="presOf" srcId="{A207A9AC-0579-4C49-97F9-B4519B7069EB}" destId="{19C39367-3178-004D-8771-278BE24727FA}" srcOrd="0" destOrd="0" presId="urn:microsoft.com/office/officeart/2005/8/layout/bProcess4"/>
    <dgm:cxn modelId="{587976BA-59E8-6848-81AD-EDD1BB431BB3}" type="presOf" srcId="{1E9A123F-3E00-194A-99CD-6C129FD87A1B}" destId="{CAE0DA20-CC75-F747-BCFF-70DA91380FC0}" srcOrd="0" destOrd="0" presId="urn:microsoft.com/office/officeart/2005/8/layout/bProcess4"/>
    <dgm:cxn modelId="{60F857F3-D549-E747-AA8C-1635265F06CC}" type="presOf" srcId="{B0C12CD5-FC2A-7A44-B5CB-160185E7BC08}" destId="{4E84F788-F59D-C04C-9B4B-93D7D0F96C82}" srcOrd="0" destOrd="0" presId="urn:microsoft.com/office/officeart/2005/8/layout/bProcess4"/>
    <dgm:cxn modelId="{A966F3B7-BCC8-174F-8D5A-77B93A0F39FA}" type="presParOf" srcId="{CAE0DA20-CC75-F747-BCFF-70DA91380FC0}" destId="{AFE8F532-43AF-C24B-9990-23299FCD2595}" srcOrd="0" destOrd="0" presId="urn:microsoft.com/office/officeart/2005/8/layout/bProcess4"/>
    <dgm:cxn modelId="{65FE4CC5-2A8F-E344-9F2E-57292E443842}" type="presParOf" srcId="{AFE8F532-43AF-C24B-9990-23299FCD2595}" destId="{B66EE0D3-94FB-DE46-BCE8-756F41422C4A}" srcOrd="0" destOrd="0" presId="urn:microsoft.com/office/officeart/2005/8/layout/bProcess4"/>
    <dgm:cxn modelId="{7E0BA871-4422-A54B-A7A3-693146A9FE56}" type="presParOf" srcId="{AFE8F532-43AF-C24B-9990-23299FCD2595}" destId="{4E84F788-F59D-C04C-9B4B-93D7D0F96C82}" srcOrd="1" destOrd="0" presId="urn:microsoft.com/office/officeart/2005/8/layout/bProcess4"/>
    <dgm:cxn modelId="{C0D158A5-F110-3F41-A53C-795E0F124BA6}" type="presParOf" srcId="{CAE0DA20-CC75-F747-BCFF-70DA91380FC0}" destId="{13548C5D-5121-724C-8173-B5342A87C611}" srcOrd="1" destOrd="0" presId="urn:microsoft.com/office/officeart/2005/8/layout/bProcess4"/>
    <dgm:cxn modelId="{AA83BFAA-01AB-594D-9061-0C98A243D958}" type="presParOf" srcId="{CAE0DA20-CC75-F747-BCFF-70DA91380FC0}" destId="{9EEAF19C-798A-2546-B882-232CC4BB4981}" srcOrd="2" destOrd="0" presId="urn:microsoft.com/office/officeart/2005/8/layout/bProcess4"/>
    <dgm:cxn modelId="{5EB42F75-8F5C-CA48-A9AE-16B07D9C9319}" type="presParOf" srcId="{9EEAF19C-798A-2546-B882-232CC4BB4981}" destId="{229F5784-83C1-6D49-84D0-EB3C5EFD2564}" srcOrd="0" destOrd="0" presId="urn:microsoft.com/office/officeart/2005/8/layout/bProcess4"/>
    <dgm:cxn modelId="{1F100E9D-30F8-284A-B221-D23B9C9E88BC}" type="presParOf" srcId="{9EEAF19C-798A-2546-B882-232CC4BB4981}" destId="{5F5413A4-52AA-0F42-983F-75CB448FFB91}" srcOrd="1" destOrd="0" presId="urn:microsoft.com/office/officeart/2005/8/layout/bProcess4"/>
    <dgm:cxn modelId="{05F4C89F-12E7-7E46-92E1-63545A973632}" type="presParOf" srcId="{CAE0DA20-CC75-F747-BCFF-70DA91380FC0}" destId="{19C39367-3178-004D-8771-278BE24727FA}" srcOrd="3" destOrd="0" presId="urn:microsoft.com/office/officeart/2005/8/layout/bProcess4"/>
    <dgm:cxn modelId="{84060909-05C9-E546-813A-F354B17FB076}" type="presParOf" srcId="{CAE0DA20-CC75-F747-BCFF-70DA91380FC0}" destId="{A5441595-5C06-8F42-A687-6CA311A9DD4C}" srcOrd="4" destOrd="0" presId="urn:microsoft.com/office/officeart/2005/8/layout/bProcess4"/>
    <dgm:cxn modelId="{A013E6BF-2779-8640-9A08-C682B6AAA55E}" type="presParOf" srcId="{A5441595-5C06-8F42-A687-6CA311A9DD4C}" destId="{4580E376-A2CE-F442-8EBA-21CD629C726B}" srcOrd="0" destOrd="0" presId="urn:microsoft.com/office/officeart/2005/8/layout/bProcess4"/>
    <dgm:cxn modelId="{82FD5711-67CF-5B41-A929-73D11ECE5236}" type="presParOf" srcId="{A5441595-5C06-8F42-A687-6CA311A9DD4C}" destId="{9A1BE70C-E154-8A4F-8FD6-9A7BD597CA60}" srcOrd="1" destOrd="0" presId="urn:microsoft.com/office/officeart/2005/8/layout/bProcess4"/>
    <dgm:cxn modelId="{A4EC7817-3CBD-9040-AA4D-8144456DB8C6}" type="presParOf" srcId="{CAE0DA20-CC75-F747-BCFF-70DA91380FC0}" destId="{07F327AD-EC57-5B4C-8B26-CBC3B00248C1}" srcOrd="5" destOrd="0" presId="urn:microsoft.com/office/officeart/2005/8/layout/bProcess4"/>
    <dgm:cxn modelId="{473809DC-32F6-5E4B-B92C-9526B2D89525}" type="presParOf" srcId="{CAE0DA20-CC75-F747-BCFF-70DA91380FC0}" destId="{B90871DC-643A-E64E-9EDC-3CBE99BE6AED}" srcOrd="6" destOrd="0" presId="urn:microsoft.com/office/officeart/2005/8/layout/bProcess4"/>
    <dgm:cxn modelId="{B5867033-257B-7C40-8D1E-147BDE371391}" type="presParOf" srcId="{B90871DC-643A-E64E-9EDC-3CBE99BE6AED}" destId="{722BF68B-0C27-2340-B4B9-AF8B37D437D4}" srcOrd="0" destOrd="0" presId="urn:microsoft.com/office/officeart/2005/8/layout/bProcess4"/>
    <dgm:cxn modelId="{4F5E322C-4D3C-4F41-A6F0-D65300247E0A}" type="presParOf" srcId="{B90871DC-643A-E64E-9EDC-3CBE99BE6AED}" destId="{3CCFD239-2DC4-A941-A066-63C4E8421CB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E9A123F-3E00-194A-99CD-6C129FD87A1B}" type="doc">
      <dgm:prSet loTypeId="urn:microsoft.com/office/officeart/2005/8/layout/b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0C12CD5-FC2A-7A44-B5CB-160185E7BC08}">
      <dgm:prSet phldrT="[Texte]"/>
      <dgm:spPr/>
      <dgm:t>
        <a:bodyPr/>
        <a:lstStyle/>
        <a:p>
          <a:r>
            <a:rPr lang="en-GB" dirty="0" err="1"/>
            <a:t>ViewDidLoad</a:t>
          </a:r>
          <a:endParaRPr lang="en-GB" dirty="0"/>
        </a:p>
      </dgm:t>
    </dgm:pt>
    <dgm:pt modelId="{31CF18B6-176D-CB4F-9F3B-788A1C81B791}" type="parTrans" cxnId="{E4EB8733-7B09-EB45-AF82-9921B2CD389B}">
      <dgm:prSet/>
      <dgm:spPr/>
      <dgm:t>
        <a:bodyPr/>
        <a:lstStyle/>
        <a:p>
          <a:endParaRPr lang="en-GB"/>
        </a:p>
      </dgm:t>
    </dgm:pt>
    <dgm:pt modelId="{CAFB3222-FA05-F04E-B7D5-1EC1194F724B}" type="sibTrans" cxnId="{E4EB8733-7B09-EB45-AF82-9921B2CD389B}">
      <dgm:prSet/>
      <dgm:spPr/>
      <dgm:t>
        <a:bodyPr/>
        <a:lstStyle/>
        <a:p>
          <a:endParaRPr lang="en-GB"/>
        </a:p>
      </dgm:t>
    </dgm:pt>
    <dgm:pt modelId="{CB0219D7-1DD1-FA40-885F-BEC44DB65146}">
      <dgm:prSet phldrT="[Texte]"/>
      <dgm:spPr/>
      <dgm:t>
        <a:bodyPr/>
        <a:lstStyle/>
        <a:p>
          <a:r>
            <a:rPr lang="en-GB" dirty="0"/>
            <a:t>.delegate</a:t>
          </a:r>
        </a:p>
      </dgm:t>
    </dgm:pt>
    <dgm:pt modelId="{B3E2BEA4-1AB7-DC4B-87B7-AFC7207DB5C9}" type="parTrans" cxnId="{2C0158B7-A6DA-EF4F-B145-87B73982ECAA}">
      <dgm:prSet/>
      <dgm:spPr/>
      <dgm:t>
        <a:bodyPr/>
        <a:lstStyle/>
        <a:p>
          <a:endParaRPr lang="fr-FR"/>
        </a:p>
      </dgm:t>
    </dgm:pt>
    <dgm:pt modelId="{A207A9AC-0579-4C49-97F9-B4519B7069EB}" type="sibTrans" cxnId="{2C0158B7-A6DA-EF4F-B145-87B73982ECAA}">
      <dgm:prSet/>
      <dgm:spPr/>
      <dgm:t>
        <a:bodyPr/>
        <a:lstStyle/>
        <a:p>
          <a:endParaRPr lang="fr-FR"/>
        </a:p>
      </dgm:t>
    </dgm:pt>
    <dgm:pt modelId="{CAE0DA20-CC75-F747-BCFF-70DA91380FC0}" type="pres">
      <dgm:prSet presAssocID="{1E9A123F-3E00-194A-99CD-6C129FD87A1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AFE8F532-43AF-C24B-9990-23299FCD2595}" type="pres">
      <dgm:prSet presAssocID="{B0C12CD5-FC2A-7A44-B5CB-160185E7BC08}" presName="compNode" presStyleCnt="0"/>
      <dgm:spPr/>
    </dgm:pt>
    <dgm:pt modelId="{B66EE0D3-94FB-DE46-BCE8-756F41422C4A}" type="pres">
      <dgm:prSet presAssocID="{B0C12CD5-FC2A-7A44-B5CB-160185E7BC08}" presName="dummyConnPt" presStyleCnt="0"/>
      <dgm:spPr/>
    </dgm:pt>
    <dgm:pt modelId="{4E84F788-F59D-C04C-9B4B-93D7D0F96C82}" type="pres">
      <dgm:prSet presAssocID="{B0C12CD5-FC2A-7A44-B5CB-160185E7BC0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548C5D-5121-724C-8173-B5342A87C611}" type="pres">
      <dgm:prSet presAssocID="{CAFB3222-FA05-F04E-B7D5-1EC1194F724B}" presName="sibTrans" presStyleLbl="bgSibTrans2D1" presStyleIdx="0" presStyleCnt="1"/>
      <dgm:spPr/>
      <dgm:t>
        <a:bodyPr/>
        <a:lstStyle/>
        <a:p>
          <a:endParaRPr lang="fr-FR"/>
        </a:p>
      </dgm:t>
    </dgm:pt>
    <dgm:pt modelId="{9EEAF19C-798A-2546-B882-232CC4BB4981}" type="pres">
      <dgm:prSet presAssocID="{CB0219D7-1DD1-FA40-885F-BEC44DB65146}" presName="compNode" presStyleCnt="0"/>
      <dgm:spPr/>
    </dgm:pt>
    <dgm:pt modelId="{229F5784-83C1-6D49-84D0-EB3C5EFD2564}" type="pres">
      <dgm:prSet presAssocID="{CB0219D7-1DD1-FA40-885F-BEC44DB65146}" presName="dummyConnPt" presStyleCnt="0"/>
      <dgm:spPr/>
    </dgm:pt>
    <dgm:pt modelId="{5F5413A4-52AA-0F42-983F-75CB448FFB91}" type="pres">
      <dgm:prSet presAssocID="{CB0219D7-1DD1-FA40-885F-BEC44DB6514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9580D33-2E62-4346-8479-ECC5785D91F6}" type="presOf" srcId="{1E9A123F-3E00-194A-99CD-6C129FD87A1B}" destId="{CAE0DA20-CC75-F747-BCFF-70DA91380FC0}" srcOrd="0" destOrd="0" presId="urn:microsoft.com/office/officeart/2005/8/layout/bProcess4"/>
    <dgm:cxn modelId="{B4FE26DB-596C-6245-BB9E-067C7F1E0ED7}" type="presOf" srcId="{B0C12CD5-FC2A-7A44-B5CB-160185E7BC08}" destId="{4E84F788-F59D-C04C-9B4B-93D7D0F96C82}" srcOrd="0" destOrd="0" presId="urn:microsoft.com/office/officeart/2005/8/layout/bProcess4"/>
    <dgm:cxn modelId="{76F32BD1-1E1C-E540-9E89-12F7321DB21B}" type="presOf" srcId="{CAFB3222-FA05-F04E-B7D5-1EC1194F724B}" destId="{13548C5D-5121-724C-8173-B5342A87C611}" srcOrd="0" destOrd="0" presId="urn:microsoft.com/office/officeart/2005/8/layout/bProcess4"/>
    <dgm:cxn modelId="{E4EB8733-7B09-EB45-AF82-9921B2CD389B}" srcId="{1E9A123F-3E00-194A-99CD-6C129FD87A1B}" destId="{B0C12CD5-FC2A-7A44-B5CB-160185E7BC08}" srcOrd="0" destOrd="0" parTransId="{31CF18B6-176D-CB4F-9F3B-788A1C81B791}" sibTransId="{CAFB3222-FA05-F04E-B7D5-1EC1194F724B}"/>
    <dgm:cxn modelId="{2C0158B7-A6DA-EF4F-B145-87B73982ECAA}" srcId="{1E9A123F-3E00-194A-99CD-6C129FD87A1B}" destId="{CB0219D7-1DD1-FA40-885F-BEC44DB65146}" srcOrd="1" destOrd="0" parTransId="{B3E2BEA4-1AB7-DC4B-87B7-AFC7207DB5C9}" sibTransId="{A207A9AC-0579-4C49-97F9-B4519B7069EB}"/>
    <dgm:cxn modelId="{64F02B5D-0354-D848-BC24-70C5A6672D61}" type="presOf" srcId="{CB0219D7-1DD1-FA40-885F-BEC44DB65146}" destId="{5F5413A4-52AA-0F42-983F-75CB448FFB91}" srcOrd="0" destOrd="0" presId="urn:microsoft.com/office/officeart/2005/8/layout/bProcess4"/>
    <dgm:cxn modelId="{FCABF580-A26D-9C46-B6B1-F36678AD0FCC}" type="presParOf" srcId="{CAE0DA20-CC75-F747-BCFF-70DA91380FC0}" destId="{AFE8F532-43AF-C24B-9990-23299FCD2595}" srcOrd="0" destOrd="0" presId="urn:microsoft.com/office/officeart/2005/8/layout/bProcess4"/>
    <dgm:cxn modelId="{BCE1EDE4-0DB1-5D46-80BB-51B8E074F8AB}" type="presParOf" srcId="{AFE8F532-43AF-C24B-9990-23299FCD2595}" destId="{B66EE0D3-94FB-DE46-BCE8-756F41422C4A}" srcOrd="0" destOrd="0" presId="urn:microsoft.com/office/officeart/2005/8/layout/bProcess4"/>
    <dgm:cxn modelId="{F23EAF46-2946-4A4E-8F52-59AD7B9F8370}" type="presParOf" srcId="{AFE8F532-43AF-C24B-9990-23299FCD2595}" destId="{4E84F788-F59D-C04C-9B4B-93D7D0F96C82}" srcOrd="1" destOrd="0" presId="urn:microsoft.com/office/officeart/2005/8/layout/bProcess4"/>
    <dgm:cxn modelId="{D87B7B4E-967D-0549-8C74-C7E8716F089E}" type="presParOf" srcId="{CAE0DA20-CC75-F747-BCFF-70DA91380FC0}" destId="{13548C5D-5121-724C-8173-B5342A87C611}" srcOrd="1" destOrd="0" presId="urn:microsoft.com/office/officeart/2005/8/layout/bProcess4"/>
    <dgm:cxn modelId="{4E94D36F-3E31-B441-AE57-76D22209C0E4}" type="presParOf" srcId="{CAE0DA20-CC75-F747-BCFF-70DA91380FC0}" destId="{9EEAF19C-798A-2546-B882-232CC4BB4981}" srcOrd="2" destOrd="0" presId="urn:microsoft.com/office/officeart/2005/8/layout/bProcess4"/>
    <dgm:cxn modelId="{A29A5DA0-CB98-6E45-9576-C2025B1EDF50}" type="presParOf" srcId="{9EEAF19C-798A-2546-B882-232CC4BB4981}" destId="{229F5784-83C1-6D49-84D0-EB3C5EFD2564}" srcOrd="0" destOrd="0" presId="urn:microsoft.com/office/officeart/2005/8/layout/bProcess4"/>
    <dgm:cxn modelId="{6AF8B45C-E724-4040-AE4D-72BEFD1B5A4E}" type="presParOf" srcId="{9EEAF19C-798A-2546-B882-232CC4BB4981}" destId="{5F5413A4-52AA-0F42-983F-75CB448FFB9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126857" y="893687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190608" y="204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Creation </a:t>
          </a:r>
          <a:r>
            <a:rPr lang="en-GB" sz="1800" kern="1200" dirty="0" err="1"/>
            <a:t>ApiMethod</a:t>
          </a:r>
          <a:r>
            <a:rPr lang="en-GB" sz="1800" kern="1200" dirty="0"/>
            <a:t> Object</a:t>
          </a:r>
        </a:p>
      </dsp:txBody>
      <dsp:txXfrm>
        <a:off x="223423" y="34864"/>
        <a:ext cx="1801696" cy="1054765"/>
      </dsp:txXfrm>
    </dsp:sp>
    <dsp:sp modelId="{997D2046-4828-714E-889F-1744AC90B9AD}">
      <dsp:nvSpPr>
        <dsp:cNvPr id="0" name=""/>
        <dsp:cNvSpPr/>
      </dsp:nvSpPr>
      <dsp:spPr>
        <a:xfrm rot="5400000">
          <a:off x="-126857" y="2294182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7005"/>
                <a:satOff val="-480"/>
                <a:lumOff val="521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7005"/>
                <a:satOff val="-480"/>
                <a:lumOff val="521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7005"/>
                <a:satOff val="-480"/>
                <a:lumOff val="521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BB3DE9-FCB9-604F-B6DF-277977554D45}">
      <dsp:nvSpPr>
        <dsp:cNvPr id="0" name=""/>
        <dsp:cNvSpPr/>
      </dsp:nvSpPr>
      <dsp:spPr>
        <a:xfrm>
          <a:off x="190608" y="1402544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6129"/>
                <a:satOff val="-420"/>
                <a:lumOff val="4559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6129"/>
                <a:satOff val="-420"/>
                <a:lumOff val="4559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6129"/>
                <a:satOff val="-420"/>
                <a:lumOff val="4559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Allocation</a:t>
          </a:r>
        </a:p>
      </dsp:txBody>
      <dsp:txXfrm>
        <a:off x="223423" y="1435359"/>
        <a:ext cx="1801696" cy="1054765"/>
      </dsp:txXfrm>
    </dsp:sp>
    <dsp:sp modelId="{CC33EA6D-A694-C344-AFDA-5698AD0F1817}">
      <dsp:nvSpPr>
        <dsp:cNvPr id="0" name=""/>
        <dsp:cNvSpPr/>
      </dsp:nvSpPr>
      <dsp:spPr>
        <a:xfrm>
          <a:off x="573389" y="2994430"/>
          <a:ext cx="2474228" cy="168059"/>
        </a:xfrm>
        <a:prstGeom prst="rect">
          <a:avLst/>
        </a:prstGeom>
        <a:gradFill rotWithShape="0">
          <a:gsLst>
            <a:gs pos="0">
              <a:schemeClr val="accent2">
                <a:hueOff val="14010"/>
                <a:satOff val="-959"/>
                <a:lumOff val="1042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4010"/>
                <a:satOff val="-959"/>
                <a:lumOff val="1042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4010"/>
                <a:satOff val="-959"/>
                <a:lumOff val="1042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6B38BF-5113-E041-93CE-BDB4B1FD018A}">
      <dsp:nvSpPr>
        <dsp:cNvPr id="0" name=""/>
        <dsp:cNvSpPr/>
      </dsp:nvSpPr>
      <dsp:spPr>
        <a:xfrm>
          <a:off x="190608" y="280303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2259"/>
                <a:satOff val="-840"/>
                <a:lumOff val="9118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2259"/>
                <a:satOff val="-840"/>
                <a:lumOff val="9118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2259"/>
                <a:satOff val="-840"/>
                <a:lumOff val="9118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Initialisation</a:t>
          </a:r>
        </a:p>
      </dsp:txBody>
      <dsp:txXfrm>
        <a:off x="223423" y="2835854"/>
        <a:ext cx="1801696" cy="1054765"/>
      </dsp:txXfrm>
    </dsp:sp>
    <dsp:sp modelId="{CA995BF0-6B17-D64E-B50A-FF3302ACD85E}">
      <dsp:nvSpPr>
        <dsp:cNvPr id="0" name=""/>
        <dsp:cNvSpPr/>
      </dsp:nvSpPr>
      <dsp:spPr>
        <a:xfrm rot="16200000">
          <a:off x="2356686" y="2294182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21015"/>
                <a:satOff val="-1439"/>
                <a:lumOff val="1563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1015"/>
                <a:satOff val="-1439"/>
                <a:lumOff val="1563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1015"/>
                <a:satOff val="-1439"/>
                <a:lumOff val="1563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AA7A06-7E1C-9E40-80A7-A9C85AD162EF}">
      <dsp:nvSpPr>
        <dsp:cNvPr id="0" name=""/>
        <dsp:cNvSpPr/>
      </dsp:nvSpPr>
      <dsp:spPr>
        <a:xfrm>
          <a:off x="2674152" y="280303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8388"/>
                <a:satOff val="-1259"/>
                <a:lumOff val="13676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8388"/>
                <a:satOff val="-1259"/>
                <a:lumOff val="13676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8388"/>
                <a:satOff val="-1259"/>
                <a:lumOff val="13676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de </a:t>
          </a:r>
          <a:r>
            <a:rPr lang="fr-FR" sz="1800" kern="1200" noProof="0" dirty="0"/>
            <a:t>connectivité</a:t>
          </a:r>
        </a:p>
      </dsp:txBody>
      <dsp:txXfrm>
        <a:off x="2706967" y="2835854"/>
        <a:ext cx="1801696" cy="1054765"/>
      </dsp:txXfrm>
    </dsp:sp>
    <dsp:sp modelId="{014B5AA4-6109-5A45-964A-EC1730392677}">
      <dsp:nvSpPr>
        <dsp:cNvPr id="0" name=""/>
        <dsp:cNvSpPr/>
      </dsp:nvSpPr>
      <dsp:spPr>
        <a:xfrm rot="16200000">
          <a:off x="2356686" y="893687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28020"/>
                <a:satOff val="-1919"/>
                <a:lumOff val="2084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8020"/>
                <a:satOff val="-1919"/>
                <a:lumOff val="2084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8020"/>
                <a:satOff val="-1919"/>
                <a:lumOff val="2084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51C26F-DCD0-904F-B01C-82C84250237F}">
      <dsp:nvSpPr>
        <dsp:cNvPr id="0" name=""/>
        <dsp:cNvSpPr/>
      </dsp:nvSpPr>
      <dsp:spPr>
        <a:xfrm>
          <a:off x="2674152" y="1402544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Creation </a:t>
          </a:r>
          <a:r>
            <a:rPr lang="fr-FR" sz="1800" kern="1200" noProof="0" dirty="0"/>
            <a:t>requête</a:t>
          </a:r>
        </a:p>
      </dsp:txBody>
      <dsp:txXfrm>
        <a:off x="2706967" y="1435359"/>
        <a:ext cx="1801696" cy="1054765"/>
      </dsp:txXfrm>
    </dsp:sp>
    <dsp:sp modelId="{60187B56-0E10-8C4F-9FA0-FAFEBDFA2FB0}">
      <dsp:nvSpPr>
        <dsp:cNvPr id="0" name=""/>
        <dsp:cNvSpPr/>
      </dsp:nvSpPr>
      <dsp:spPr>
        <a:xfrm>
          <a:off x="3056934" y="193440"/>
          <a:ext cx="2474228" cy="168059"/>
        </a:xfrm>
        <a:prstGeom prst="rect">
          <a:avLst/>
        </a:prstGeom>
        <a:gradFill rotWithShape="0">
          <a:gsLst>
            <a:gs pos="0">
              <a:schemeClr val="accent2">
                <a:hueOff val="35025"/>
                <a:satOff val="-2399"/>
                <a:lumOff val="2605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5025"/>
                <a:satOff val="-2399"/>
                <a:lumOff val="2605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5025"/>
                <a:satOff val="-2399"/>
                <a:lumOff val="2605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398F29-70A6-0B43-A1AF-06FFE5193F0C}">
      <dsp:nvSpPr>
        <dsp:cNvPr id="0" name=""/>
        <dsp:cNvSpPr/>
      </dsp:nvSpPr>
      <dsp:spPr>
        <a:xfrm>
          <a:off x="2674152" y="204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0647"/>
                <a:satOff val="-2099"/>
                <a:lumOff val="22794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0647"/>
                <a:satOff val="-2099"/>
                <a:lumOff val="22794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0647"/>
                <a:satOff val="-2099"/>
                <a:lumOff val="22794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Envoi de la </a:t>
          </a:r>
          <a:r>
            <a:rPr lang="fr-FR" sz="1800" kern="1200" noProof="0" dirty="0"/>
            <a:t>requête</a:t>
          </a:r>
        </a:p>
      </dsp:txBody>
      <dsp:txXfrm>
        <a:off x="2706967" y="34864"/>
        <a:ext cx="1801696" cy="1054765"/>
      </dsp:txXfrm>
    </dsp:sp>
    <dsp:sp modelId="{A5CC2F79-D815-F649-9210-7CBCFB592BA3}">
      <dsp:nvSpPr>
        <dsp:cNvPr id="0" name=""/>
        <dsp:cNvSpPr/>
      </dsp:nvSpPr>
      <dsp:spPr>
        <a:xfrm rot="5400000">
          <a:off x="4840231" y="893687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42031"/>
                <a:satOff val="-2878"/>
                <a:lumOff val="3126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031"/>
                <a:satOff val="-2878"/>
                <a:lumOff val="3126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031"/>
                <a:satOff val="-2878"/>
                <a:lumOff val="3126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121548-341B-9640-BDB5-639362FB278E}">
      <dsp:nvSpPr>
        <dsp:cNvPr id="0" name=""/>
        <dsp:cNvSpPr/>
      </dsp:nvSpPr>
      <dsp:spPr>
        <a:xfrm>
          <a:off x="5157697" y="204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6777"/>
                <a:satOff val="-2519"/>
                <a:lumOff val="27352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6777"/>
                <a:satOff val="-2519"/>
                <a:lumOff val="27352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6777"/>
                <a:satOff val="-2519"/>
                <a:lumOff val="27352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Recuperation du code HTTPS</a:t>
          </a:r>
        </a:p>
      </dsp:txBody>
      <dsp:txXfrm>
        <a:off x="5190512" y="34864"/>
        <a:ext cx="1801696" cy="1054765"/>
      </dsp:txXfrm>
    </dsp:sp>
    <dsp:sp modelId="{9A728D40-56DB-F24E-A46A-CE0F32844F93}">
      <dsp:nvSpPr>
        <dsp:cNvPr id="0" name=""/>
        <dsp:cNvSpPr/>
      </dsp:nvSpPr>
      <dsp:spPr>
        <a:xfrm rot="5400000">
          <a:off x="4840231" y="2294182"/>
          <a:ext cx="1391178" cy="168059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1386AD-E94B-EF4A-AA05-D6A5D8FEBE08}">
      <dsp:nvSpPr>
        <dsp:cNvPr id="0" name=""/>
        <dsp:cNvSpPr/>
      </dsp:nvSpPr>
      <dsp:spPr>
        <a:xfrm>
          <a:off x="5157697" y="1402544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906"/>
                <a:satOff val="-2938"/>
                <a:lumOff val="31911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2906"/>
                <a:satOff val="-2938"/>
                <a:lumOff val="31911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2906"/>
                <a:satOff val="-2938"/>
                <a:lumOff val="31911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Verification code</a:t>
          </a:r>
        </a:p>
      </dsp:txBody>
      <dsp:txXfrm>
        <a:off x="5190512" y="1435359"/>
        <a:ext cx="1801696" cy="1054765"/>
      </dsp:txXfrm>
    </dsp:sp>
    <dsp:sp modelId="{96E647C8-F924-8642-AD7D-2C0FA814D5D6}">
      <dsp:nvSpPr>
        <dsp:cNvPr id="0" name=""/>
        <dsp:cNvSpPr/>
      </dsp:nvSpPr>
      <dsp:spPr>
        <a:xfrm>
          <a:off x="5157697" y="2803039"/>
          <a:ext cx="1867326" cy="11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Si </a:t>
          </a:r>
          <a:r>
            <a:rPr lang="fr-FR" sz="1800" kern="1200" noProof="0" dirty="0"/>
            <a:t>erreur</a:t>
          </a:r>
          <a:r>
            <a:rPr lang="en-GB" sz="1800" kern="1200" dirty="0"/>
            <a:t>: </a:t>
          </a:r>
          <a:r>
            <a:rPr lang="en-GB" sz="1800" kern="1200" dirty="0" err="1"/>
            <a:t>Affichage</a:t>
          </a:r>
          <a:r>
            <a:rPr lang="en-GB" sz="1800" kern="1200" dirty="0"/>
            <a:t> message </a:t>
          </a:r>
          <a:r>
            <a:rPr lang="en-GB" sz="1800" kern="1200" dirty="0" err="1"/>
            <a:t>d'erreur</a:t>
          </a:r>
          <a:endParaRPr lang="en-GB" sz="1800" kern="1200" dirty="0"/>
        </a:p>
      </dsp:txBody>
      <dsp:txXfrm>
        <a:off x="5190512" y="2835854"/>
        <a:ext cx="1801696" cy="10547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BE70C-E154-8A4F-8FD6-9A7BD597CA60}">
      <dsp:nvSpPr>
        <dsp:cNvPr id="0" name=""/>
        <dsp:cNvSpPr/>
      </dsp:nvSpPr>
      <dsp:spPr>
        <a:xfrm>
          <a:off x="0" y="496479"/>
          <a:ext cx="2971445" cy="1782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-(</a:t>
          </a:r>
          <a:r>
            <a:rPr lang="fr-FR" sz="2100" kern="1200" dirty="0" err="1"/>
            <a:t>void</a:t>
          </a:r>
          <a:r>
            <a:rPr lang="fr-FR" sz="2100" kern="1200" dirty="0"/>
            <a:t>)</a:t>
          </a:r>
          <a:r>
            <a:rPr lang="fr-FR" sz="2100" kern="1200" dirty="0" err="1"/>
            <a:t>keyboardDidShow</a:t>
          </a:r>
          <a:endParaRPr lang="en-GB" sz="2100" kern="1200" dirty="0"/>
        </a:p>
      </dsp:txBody>
      <dsp:txXfrm>
        <a:off x="52218" y="548697"/>
        <a:ext cx="2867009" cy="16784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FD239-2DC4-A941-A066-63C4E8421CBF}">
      <dsp:nvSpPr>
        <dsp:cNvPr id="0" name=""/>
        <dsp:cNvSpPr/>
      </dsp:nvSpPr>
      <dsp:spPr>
        <a:xfrm>
          <a:off x="0" y="207277"/>
          <a:ext cx="3299883" cy="1979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-(</a:t>
          </a:r>
          <a:r>
            <a:rPr lang="fr-FR" sz="2400" kern="1200" dirty="0" err="1"/>
            <a:t>void</a:t>
          </a:r>
          <a:r>
            <a:rPr lang="fr-FR" sz="2400" kern="1200" dirty="0"/>
            <a:t>)</a:t>
          </a:r>
          <a:r>
            <a:rPr lang="fr-FR" sz="2400" kern="1200" dirty="0" err="1"/>
            <a:t>keyboardDidHide</a:t>
          </a:r>
          <a:endParaRPr lang="en-GB" sz="2400" kern="1200" dirty="0"/>
        </a:p>
      </dsp:txBody>
      <dsp:txXfrm>
        <a:off x="57990" y="265267"/>
        <a:ext cx="3183903" cy="18639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D204D-F9F4-5C47-96B3-72A93F6DFBCF}">
      <dsp:nvSpPr>
        <dsp:cNvPr id="0" name=""/>
        <dsp:cNvSpPr/>
      </dsp:nvSpPr>
      <dsp:spPr>
        <a:xfrm>
          <a:off x="5291" y="2543472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ViewDidLoad</a:t>
          </a:r>
          <a:endParaRPr lang="fr-FR" sz="1100" kern="1200" dirty="0" smtClean="0"/>
        </a:p>
      </dsp:txBody>
      <dsp:txXfrm>
        <a:off x="28152" y="2566333"/>
        <a:ext cx="1515319" cy="734798"/>
      </dsp:txXfrm>
    </dsp:sp>
    <dsp:sp modelId="{2475C1D1-24B7-AB40-BA12-1597465F9B1B}">
      <dsp:nvSpPr>
        <dsp:cNvPr id="0" name=""/>
        <dsp:cNvSpPr/>
      </dsp:nvSpPr>
      <dsp:spPr>
        <a:xfrm rot="18289469">
          <a:off x="1331828" y="2471969"/>
          <a:ext cx="1093425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093425" y="1296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1851205" y="2457598"/>
        <a:ext cx="54671" cy="54671"/>
      </dsp:txXfrm>
    </dsp:sp>
    <dsp:sp modelId="{099DB681-FE45-E143-B332-C5EA562D225A}">
      <dsp:nvSpPr>
        <dsp:cNvPr id="0" name=""/>
        <dsp:cNvSpPr/>
      </dsp:nvSpPr>
      <dsp:spPr>
        <a:xfrm>
          <a:off x="2190749" y="16458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Listener</a:t>
          </a:r>
          <a:endParaRPr lang="fr-FR" sz="1100" kern="1200" dirty="0" smtClean="0"/>
        </a:p>
      </dsp:txBody>
      <dsp:txXfrm>
        <a:off x="2213610" y="1668734"/>
        <a:ext cx="1515319" cy="734798"/>
      </dsp:txXfrm>
    </dsp:sp>
    <dsp:sp modelId="{2683FBD4-40D7-2B48-9D6E-9829E55BC7F7}">
      <dsp:nvSpPr>
        <dsp:cNvPr id="0" name=""/>
        <dsp:cNvSpPr/>
      </dsp:nvSpPr>
      <dsp:spPr>
        <a:xfrm rot="19457599">
          <a:off x="3679514" y="1798770"/>
          <a:ext cx="768971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768971" y="1296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4044775" y="1792510"/>
        <a:ext cx="38448" cy="38448"/>
      </dsp:txXfrm>
    </dsp:sp>
    <dsp:sp modelId="{388F27AE-1F0B-6847-A1FB-1193E232B863}">
      <dsp:nvSpPr>
        <dsp:cNvPr id="0" name=""/>
        <dsp:cNvSpPr/>
      </dsp:nvSpPr>
      <dsp:spPr>
        <a:xfrm>
          <a:off x="4376208" y="1197074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-(</a:t>
          </a:r>
          <a:r>
            <a:rPr lang="fr-FR" sz="1100" kern="1200" dirty="0" err="1" smtClean="0"/>
            <a:t>void</a:t>
          </a:r>
          <a:r>
            <a:rPr lang="fr-FR" sz="1100" kern="1200" dirty="0" smtClean="0"/>
            <a:t>) </a:t>
          </a:r>
          <a:r>
            <a:rPr lang="fr-FR" sz="1100" kern="1200" dirty="0" err="1" smtClean="0"/>
            <a:t>actionTapAbonnes</a:t>
          </a:r>
          <a:endParaRPr lang="fr-FR" sz="1100" kern="1200" dirty="0" smtClean="0"/>
        </a:p>
      </dsp:txBody>
      <dsp:txXfrm>
        <a:off x="4399069" y="1219935"/>
        <a:ext cx="1515319" cy="734798"/>
      </dsp:txXfrm>
    </dsp:sp>
    <dsp:sp modelId="{516CC262-4727-8840-AEC7-502EE8CC6DA1}">
      <dsp:nvSpPr>
        <dsp:cNvPr id="0" name=""/>
        <dsp:cNvSpPr/>
      </dsp:nvSpPr>
      <dsp:spPr>
        <a:xfrm rot="2142401">
          <a:off x="3679514" y="2247570"/>
          <a:ext cx="768971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768971" y="1296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4044775" y="2241309"/>
        <a:ext cx="38448" cy="38448"/>
      </dsp:txXfrm>
    </dsp:sp>
    <dsp:sp modelId="{1BCF6209-9650-C947-BD05-16329C2729CF}">
      <dsp:nvSpPr>
        <dsp:cNvPr id="0" name=""/>
        <dsp:cNvSpPr/>
      </dsp:nvSpPr>
      <dsp:spPr>
        <a:xfrm>
          <a:off x="4376208" y="20946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-(</a:t>
          </a:r>
          <a:r>
            <a:rPr lang="fr-FR" sz="1100" kern="1200" dirty="0" err="1" smtClean="0"/>
            <a:t>void</a:t>
          </a:r>
          <a:r>
            <a:rPr lang="fr-FR" sz="1100" kern="1200" dirty="0" smtClean="0"/>
            <a:t>) </a:t>
          </a:r>
          <a:r>
            <a:rPr lang="fr-FR" sz="1100" kern="1200" dirty="0" err="1" smtClean="0"/>
            <a:t>actionTapAbonnements</a:t>
          </a:r>
          <a:endParaRPr lang="fr-FR" sz="1100" kern="1200" dirty="0" smtClean="0"/>
        </a:p>
      </dsp:txBody>
      <dsp:txXfrm>
        <a:off x="4399069" y="2117534"/>
        <a:ext cx="1515319" cy="734798"/>
      </dsp:txXfrm>
    </dsp:sp>
    <dsp:sp modelId="{062A0EF7-34F9-654C-961D-0C0C5DD043ED}">
      <dsp:nvSpPr>
        <dsp:cNvPr id="0" name=""/>
        <dsp:cNvSpPr/>
      </dsp:nvSpPr>
      <dsp:spPr>
        <a:xfrm>
          <a:off x="1566333" y="29207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1862931" y="2918122"/>
        <a:ext cx="31220" cy="31220"/>
      </dsp:txXfrm>
    </dsp:sp>
    <dsp:sp modelId="{89947906-8678-284B-8EF6-65E868D88550}">
      <dsp:nvSpPr>
        <dsp:cNvPr id="0" name=""/>
        <dsp:cNvSpPr/>
      </dsp:nvSpPr>
      <dsp:spPr>
        <a:xfrm>
          <a:off x="2190749" y="2543472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- (</a:t>
          </a:r>
          <a:r>
            <a:rPr lang="fr-FR" sz="1100" kern="1200" dirty="0" err="1" smtClean="0"/>
            <a:t>IBAction</a:t>
          </a:r>
          <a:r>
            <a:rPr lang="fr-FR" sz="1100" kern="1200" dirty="0" smtClean="0"/>
            <a:t>)</a:t>
          </a:r>
          <a:r>
            <a:rPr lang="fr-FR" sz="1100" kern="1200" dirty="0" err="1" smtClean="0"/>
            <a:t>TouchStar</a:t>
          </a:r>
          <a:endParaRPr lang="fr-FR" sz="1100" kern="1200" dirty="0" smtClean="0"/>
        </a:p>
      </dsp:txBody>
      <dsp:txXfrm>
        <a:off x="2213610" y="2566333"/>
        <a:ext cx="1515319" cy="734798"/>
      </dsp:txXfrm>
    </dsp:sp>
    <dsp:sp modelId="{D435AC8F-D213-5947-9089-AEE093AD4E42}">
      <dsp:nvSpPr>
        <dsp:cNvPr id="0" name=""/>
        <dsp:cNvSpPr/>
      </dsp:nvSpPr>
      <dsp:spPr>
        <a:xfrm rot="3310531">
          <a:off x="1331828" y="3369568"/>
          <a:ext cx="1093425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093425" y="1296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1851205" y="3355197"/>
        <a:ext cx="54671" cy="54671"/>
      </dsp:txXfrm>
    </dsp:sp>
    <dsp:sp modelId="{37A06E22-453E-8E42-BECA-57630C7D73E4}">
      <dsp:nvSpPr>
        <dsp:cNvPr id="0" name=""/>
        <dsp:cNvSpPr/>
      </dsp:nvSpPr>
      <dsp:spPr>
        <a:xfrm>
          <a:off x="2190749" y="3441071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Vue encastré - </a:t>
          </a:r>
          <a:r>
            <a:rPr lang="fr-FR" sz="1100" kern="1200" dirty="0" err="1" smtClean="0"/>
            <a:t>PrepareForSegue</a:t>
          </a:r>
          <a:r>
            <a:rPr lang="fr-FR" sz="1100" kern="1200" dirty="0" smtClean="0"/>
            <a:t>()</a:t>
          </a:r>
          <a:endParaRPr lang="fr-FR" sz="1100" kern="1200" dirty="0"/>
        </a:p>
      </dsp:txBody>
      <dsp:txXfrm>
        <a:off x="2213610" y="3463932"/>
        <a:ext cx="1515319" cy="734798"/>
      </dsp:txXfrm>
    </dsp:sp>
    <dsp:sp modelId="{D5A79950-9C9E-B746-98A6-3D319D9DC906}">
      <dsp:nvSpPr>
        <dsp:cNvPr id="0" name=""/>
        <dsp:cNvSpPr/>
      </dsp:nvSpPr>
      <dsp:spPr>
        <a:xfrm>
          <a:off x="3751791" y="3818368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4048389" y="3815721"/>
        <a:ext cx="31220" cy="31220"/>
      </dsp:txXfrm>
    </dsp:sp>
    <dsp:sp modelId="{B607248F-F796-7542-9BFA-7EF107DDA2DE}">
      <dsp:nvSpPr>
        <dsp:cNvPr id="0" name=""/>
        <dsp:cNvSpPr/>
      </dsp:nvSpPr>
      <dsp:spPr>
        <a:xfrm>
          <a:off x="4376208" y="3441071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ProfilTableView</a:t>
          </a:r>
          <a:endParaRPr lang="fr-FR" sz="1100" kern="1200" dirty="0" smtClean="0"/>
        </a:p>
      </dsp:txBody>
      <dsp:txXfrm>
        <a:off x="4399069" y="3463932"/>
        <a:ext cx="1515319" cy="734798"/>
      </dsp:txXfrm>
    </dsp:sp>
    <dsp:sp modelId="{376CFD92-6AD0-B240-868F-98C1900FA6E7}">
      <dsp:nvSpPr>
        <dsp:cNvPr id="0" name=""/>
        <dsp:cNvSpPr/>
      </dsp:nvSpPr>
      <dsp:spPr>
        <a:xfrm>
          <a:off x="5937250" y="3818368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6233848" y="3815721"/>
        <a:ext cx="31220" cy="31220"/>
      </dsp:txXfrm>
    </dsp:sp>
    <dsp:sp modelId="{E6C54E8B-7AD2-E14F-845F-4D349ABFB0CD}">
      <dsp:nvSpPr>
        <dsp:cNvPr id="0" name=""/>
        <dsp:cNvSpPr/>
      </dsp:nvSpPr>
      <dsp:spPr>
        <a:xfrm>
          <a:off x="6561666" y="3441071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ListSheetTableView</a:t>
          </a:r>
          <a:endParaRPr lang="fr-FR" sz="1100" kern="1200" dirty="0"/>
        </a:p>
      </dsp:txBody>
      <dsp:txXfrm>
        <a:off x="6584527" y="3463932"/>
        <a:ext cx="1515319" cy="73479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D204D-F9F4-5C47-96B3-72A93F6DFBCF}">
      <dsp:nvSpPr>
        <dsp:cNvPr id="0" name=""/>
        <dsp:cNvSpPr/>
      </dsp:nvSpPr>
      <dsp:spPr>
        <a:xfrm>
          <a:off x="113105" y="276219"/>
          <a:ext cx="1564457" cy="78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ViewDidLoad</a:t>
          </a:r>
          <a:endParaRPr lang="fr-FR" sz="1100" kern="1200" dirty="0" smtClean="0"/>
        </a:p>
      </dsp:txBody>
      <dsp:txXfrm>
        <a:off x="136016" y="299130"/>
        <a:ext cx="1518635" cy="736406"/>
      </dsp:txXfrm>
    </dsp:sp>
    <dsp:sp modelId="{2475C1D1-24B7-AB40-BA12-1597465F9B1B}">
      <dsp:nvSpPr>
        <dsp:cNvPr id="0" name=""/>
        <dsp:cNvSpPr/>
      </dsp:nvSpPr>
      <dsp:spPr>
        <a:xfrm rot="8576919">
          <a:off x="-84784" y="1241537"/>
          <a:ext cx="1960237" cy="32695"/>
        </a:xfrm>
        <a:custGeom>
          <a:avLst/>
          <a:gdLst/>
          <a:ahLst/>
          <a:cxnLst/>
          <a:rect l="0" t="0" r="0" b="0"/>
          <a:pathLst>
            <a:path>
              <a:moveTo>
                <a:pt x="0" y="16347"/>
              </a:moveTo>
              <a:lnTo>
                <a:pt x="1960237" y="1634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700" kern="1200"/>
        </a:p>
      </dsp:txBody>
      <dsp:txXfrm rot="10800000">
        <a:off x="846328" y="1208879"/>
        <a:ext cx="98011" cy="98011"/>
      </dsp:txXfrm>
    </dsp:sp>
    <dsp:sp modelId="{099DB681-FE45-E143-B332-C5EA562D225A}">
      <dsp:nvSpPr>
        <dsp:cNvPr id="0" name=""/>
        <dsp:cNvSpPr/>
      </dsp:nvSpPr>
      <dsp:spPr>
        <a:xfrm>
          <a:off x="113105" y="1457322"/>
          <a:ext cx="1564457" cy="78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Listener</a:t>
          </a:r>
          <a:endParaRPr lang="fr-FR" sz="1100" kern="1200" dirty="0" smtClean="0"/>
        </a:p>
      </dsp:txBody>
      <dsp:txXfrm>
        <a:off x="136016" y="1480233"/>
        <a:ext cx="1518635" cy="736406"/>
      </dsp:txXfrm>
    </dsp:sp>
    <dsp:sp modelId="{2683FBD4-40D7-2B48-9D6E-9829E55BC7F7}">
      <dsp:nvSpPr>
        <dsp:cNvPr id="0" name=""/>
        <dsp:cNvSpPr/>
      </dsp:nvSpPr>
      <dsp:spPr>
        <a:xfrm rot="18663380">
          <a:off x="1531855" y="1511946"/>
          <a:ext cx="849112" cy="32695"/>
        </a:xfrm>
        <a:custGeom>
          <a:avLst/>
          <a:gdLst/>
          <a:ahLst/>
          <a:cxnLst/>
          <a:rect l="0" t="0" r="0" b="0"/>
          <a:pathLst>
            <a:path>
              <a:moveTo>
                <a:pt x="0" y="16347"/>
              </a:moveTo>
              <a:lnTo>
                <a:pt x="849112" y="1634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1935184" y="1507065"/>
        <a:ext cx="42455" cy="42455"/>
      </dsp:txXfrm>
    </dsp:sp>
    <dsp:sp modelId="{388F27AE-1F0B-6847-A1FB-1193E232B863}">
      <dsp:nvSpPr>
        <dsp:cNvPr id="0" name=""/>
        <dsp:cNvSpPr/>
      </dsp:nvSpPr>
      <dsp:spPr>
        <a:xfrm>
          <a:off x="2235261" y="817036"/>
          <a:ext cx="1564457" cy="78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-(</a:t>
          </a:r>
          <a:r>
            <a:rPr lang="fr-FR" sz="1100" kern="1200" dirty="0" err="1" smtClean="0"/>
            <a:t>void</a:t>
          </a:r>
          <a:r>
            <a:rPr lang="fr-FR" sz="1100" kern="1200" dirty="0" smtClean="0"/>
            <a:t>) </a:t>
          </a:r>
          <a:r>
            <a:rPr lang="fr-FR" sz="1100" kern="1200" dirty="0" err="1" smtClean="0"/>
            <a:t>actionTapAbonnes</a:t>
          </a:r>
          <a:endParaRPr lang="fr-FR" sz="1100" kern="1200" dirty="0" smtClean="0"/>
        </a:p>
      </dsp:txBody>
      <dsp:txXfrm>
        <a:off x="2258172" y="839947"/>
        <a:ext cx="1518635" cy="736406"/>
      </dsp:txXfrm>
    </dsp:sp>
    <dsp:sp modelId="{516CC262-4727-8840-AEC7-502EE8CC6DA1}">
      <dsp:nvSpPr>
        <dsp:cNvPr id="0" name=""/>
        <dsp:cNvSpPr/>
      </dsp:nvSpPr>
      <dsp:spPr>
        <a:xfrm rot="2550425">
          <a:off x="1582683" y="2076026"/>
          <a:ext cx="722050" cy="32695"/>
        </a:xfrm>
        <a:custGeom>
          <a:avLst/>
          <a:gdLst/>
          <a:ahLst/>
          <a:cxnLst/>
          <a:rect l="0" t="0" r="0" b="0"/>
          <a:pathLst>
            <a:path>
              <a:moveTo>
                <a:pt x="0" y="16347"/>
              </a:moveTo>
              <a:lnTo>
                <a:pt x="722050" y="1634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1925657" y="2074323"/>
        <a:ext cx="36102" cy="36102"/>
      </dsp:txXfrm>
    </dsp:sp>
    <dsp:sp modelId="{1BCF6209-9650-C947-BD05-16329C2729CF}">
      <dsp:nvSpPr>
        <dsp:cNvPr id="0" name=""/>
        <dsp:cNvSpPr/>
      </dsp:nvSpPr>
      <dsp:spPr>
        <a:xfrm>
          <a:off x="2209854" y="1945198"/>
          <a:ext cx="1564457" cy="78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-(</a:t>
          </a:r>
          <a:r>
            <a:rPr lang="fr-FR" sz="1100" kern="1200" dirty="0" err="1" smtClean="0"/>
            <a:t>void</a:t>
          </a:r>
          <a:r>
            <a:rPr lang="fr-FR" sz="1100" kern="1200" dirty="0" smtClean="0"/>
            <a:t>) </a:t>
          </a:r>
          <a:r>
            <a:rPr lang="fr-FR" sz="1100" kern="1200" dirty="0" err="1" smtClean="0"/>
            <a:t>actionTapAbonnements</a:t>
          </a:r>
          <a:endParaRPr lang="fr-FR" sz="1100" kern="1200" dirty="0" smtClean="0"/>
        </a:p>
      </dsp:txBody>
      <dsp:txXfrm>
        <a:off x="2232765" y="1968109"/>
        <a:ext cx="1518635" cy="7364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D204D-F9F4-5C47-96B3-72A93F6DFBCF}">
      <dsp:nvSpPr>
        <dsp:cNvPr id="0" name=""/>
        <dsp:cNvSpPr/>
      </dsp:nvSpPr>
      <dsp:spPr>
        <a:xfrm>
          <a:off x="1579" y="1447289"/>
          <a:ext cx="2010970" cy="1005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ViewDidLoad</a:t>
          </a:r>
          <a:endParaRPr lang="fr-FR" sz="1800" kern="1200" dirty="0" smtClean="0"/>
        </a:p>
      </dsp:txBody>
      <dsp:txXfrm>
        <a:off x="31029" y="1476739"/>
        <a:ext cx="1952070" cy="946585"/>
      </dsp:txXfrm>
    </dsp:sp>
    <dsp:sp modelId="{062A0EF7-34F9-654C-961D-0C0C5DD043ED}">
      <dsp:nvSpPr>
        <dsp:cNvPr id="0" name=""/>
        <dsp:cNvSpPr/>
      </dsp:nvSpPr>
      <dsp:spPr>
        <a:xfrm>
          <a:off x="2012550" y="1926828"/>
          <a:ext cx="804388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804388" y="2320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394634" y="1929922"/>
        <a:ext cx="40219" cy="40219"/>
      </dsp:txXfrm>
    </dsp:sp>
    <dsp:sp modelId="{89947906-8678-284B-8EF6-65E868D88550}">
      <dsp:nvSpPr>
        <dsp:cNvPr id="0" name=""/>
        <dsp:cNvSpPr/>
      </dsp:nvSpPr>
      <dsp:spPr>
        <a:xfrm>
          <a:off x="2816938" y="1447289"/>
          <a:ext cx="2010970" cy="1005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- (</a:t>
          </a:r>
          <a:r>
            <a:rPr lang="fr-FR" sz="1800" kern="1200" dirty="0" err="1" smtClean="0"/>
            <a:t>IBAction</a:t>
          </a:r>
          <a:r>
            <a:rPr lang="fr-FR" sz="1800" kern="1200" dirty="0" smtClean="0"/>
            <a:t>)</a:t>
          </a:r>
          <a:r>
            <a:rPr lang="fr-FR" sz="1800" kern="1200" dirty="0" err="1" smtClean="0"/>
            <a:t>TouchStar</a:t>
          </a:r>
          <a:endParaRPr lang="fr-FR" sz="1800" kern="1200" dirty="0" smtClean="0"/>
        </a:p>
      </dsp:txBody>
      <dsp:txXfrm>
        <a:off x="2846388" y="1476739"/>
        <a:ext cx="1952070" cy="94658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D204D-F9F4-5C47-96B3-72A93F6DFBCF}">
      <dsp:nvSpPr>
        <dsp:cNvPr id="0" name=""/>
        <dsp:cNvSpPr/>
      </dsp:nvSpPr>
      <dsp:spPr>
        <a:xfrm>
          <a:off x="5291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err="1" smtClean="0"/>
            <a:t>ViewDidLoad</a:t>
          </a:r>
          <a:endParaRPr lang="fr-FR" sz="1400" kern="1200" dirty="0" smtClean="0"/>
        </a:p>
      </dsp:txBody>
      <dsp:txXfrm>
        <a:off x="28152" y="2341934"/>
        <a:ext cx="1515319" cy="734798"/>
      </dsp:txXfrm>
    </dsp:sp>
    <dsp:sp modelId="{D435AC8F-D213-5947-9089-AEE093AD4E42}">
      <dsp:nvSpPr>
        <dsp:cNvPr id="0" name=""/>
        <dsp:cNvSpPr/>
      </dsp:nvSpPr>
      <dsp:spPr>
        <a:xfrm>
          <a:off x="1566333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1862931" y="2693723"/>
        <a:ext cx="31220" cy="31220"/>
      </dsp:txXfrm>
    </dsp:sp>
    <dsp:sp modelId="{37A06E22-453E-8E42-BECA-57630C7D73E4}">
      <dsp:nvSpPr>
        <dsp:cNvPr id="0" name=""/>
        <dsp:cNvSpPr/>
      </dsp:nvSpPr>
      <dsp:spPr>
        <a:xfrm>
          <a:off x="2190749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Vue encastré - </a:t>
          </a:r>
          <a:r>
            <a:rPr lang="fr-FR" sz="1400" kern="1200" dirty="0" err="1" smtClean="0"/>
            <a:t>PrepareForSegue</a:t>
          </a:r>
          <a:r>
            <a:rPr lang="fr-FR" sz="1400" kern="1200" dirty="0" smtClean="0"/>
            <a:t>()</a:t>
          </a:r>
          <a:endParaRPr lang="fr-FR" sz="1400" kern="1200" dirty="0"/>
        </a:p>
      </dsp:txBody>
      <dsp:txXfrm>
        <a:off x="2213610" y="2341934"/>
        <a:ext cx="1515319" cy="734798"/>
      </dsp:txXfrm>
    </dsp:sp>
    <dsp:sp modelId="{D5A79950-9C9E-B746-98A6-3D319D9DC906}">
      <dsp:nvSpPr>
        <dsp:cNvPr id="0" name=""/>
        <dsp:cNvSpPr/>
      </dsp:nvSpPr>
      <dsp:spPr>
        <a:xfrm>
          <a:off x="3751791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4048389" y="2693723"/>
        <a:ext cx="31220" cy="31220"/>
      </dsp:txXfrm>
    </dsp:sp>
    <dsp:sp modelId="{B607248F-F796-7542-9BFA-7EF107DDA2DE}">
      <dsp:nvSpPr>
        <dsp:cNvPr id="0" name=""/>
        <dsp:cNvSpPr/>
      </dsp:nvSpPr>
      <dsp:spPr>
        <a:xfrm>
          <a:off x="4376208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err="1" smtClean="0"/>
            <a:t>ProfilTableView</a:t>
          </a:r>
          <a:endParaRPr lang="fr-FR" sz="1400" kern="1200" dirty="0" smtClean="0"/>
        </a:p>
      </dsp:txBody>
      <dsp:txXfrm>
        <a:off x="4399069" y="2341934"/>
        <a:ext cx="1515319" cy="734798"/>
      </dsp:txXfrm>
    </dsp:sp>
    <dsp:sp modelId="{376CFD92-6AD0-B240-868F-98C1900FA6E7}">
      <dsp:nvSpPr>
        <dsp:cNvPr id="0" name=""/>
        <dsp:cNvSpPr/>
      </dsp:nvSpPr>
      <dsp:spPr>
        <a:xfrm>
          <a:off x="5937250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6233848" y="2693723"/>
        <a:ext cx="31220" cy="31220"/>
      </dsp:txXfrm>
    </dsp:sp>
    <dsp:sp modelId="{E6C54E8B-7AD2-E14F-845F-4D349ABFB0CD}">
      <dsp:nvSpPr>
        <dsp:cNvPr id="0" name=""/>
        <dsp:cNvSpPr/>
      </dsp:nvSpPr>
      <dsp:spPr>
        <a:xfrm>
          <a:off x="6561666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err="1" smtClean="0"/>
            <a:t>ListSheetTableView</a:t>
          </a:r>
          <a:endParaRPr lang="fr-FR" sz="1400" kern="1200" dirty="0"/>
        </a:p>
      </dsp:txBody>
      <dsp:txXfrm>
        <a:off x="6584527" y="2341934"/>
        <a:ext cx="1515319" cy="7347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272643" y="1388655"/>
          <a:ext cx="2165513" cy="2616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221524" y="728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Creation </a:t>
          </a:r>
          <a:r>
            <a:rPr lang="en-GB" sz="3300" kern="1200" dirty="0" err="1"/>
            <a:t>ApiMethod</a:t>
          </a:r>
          <a:r>
            <a:rPr lang="en-GB" sz="3300" kern="1200" dirty="0"/>
            <a:t> Object</a:t>
          </a:r>
        </a:p>
      </dsp:txBody>
      <dsp:txXfrm>
        <a:off x="272604" y="51808"/>
        <a:ext cx="2804527" cy="1641852"/>
      </dsp:txXfrm>
    </dsp:sp>
    <dsp:sp modelId="{997D2046-4828-714E-889F-1744AC90B9AD}">
      <dsp:nvSpPr>
        <dsp:cNvPr id="0" name=""/>
        <dsp:cNvSpPr/>
      </dsp:nvSpPr>
      <dsp:spPr>
        <a:xfrm>
          <a:off x="817364" y="2478663"/>
          <a:ext cx="3851392" cy="261601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BB3DE9-FCB9-604F-B6DF-277977554D45}">
      <dsp:nvSpPr>
        <dsp:cNvPr id="0" name=""/>
        <dsp:cNvSpPr/>
      </dsp:nvSpPr>
      <dsp:spPr>
        <a:xfrm>
          <a:off x="221524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Allocation</a:t>
          </a:r>
        </a:p>
      </dsp:txBody>
      <dsp:txXfrm>
        <a:off x="272604" y="2231824"/>
        <a:ext cx="2804527" cy="1641852"/>
      </dsp:txXfrm>
    </dsp:sp>
    <dsp:sp modelId="{686B38BF-5113-E041-93CE-BDB4B1FD018A}">
      <dsp:nvSpPr>
        <dsp:cNvPr id="0" name=""/>
        <dsp:cNvSpPr/>
      </dsp:nvSpPr>
      <dsp:spPr>
        <a:xfrm>
          <a:off x="4087419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Initialisation</a:t>
          </a:r>
        </a:p>
      </dsp:txBody>
      <dsp:txXfrm>
        <a:off x="4138499" y="2231824"/>
        <a:ext cx="2804527" cy="1641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95BF0-6B17-D64E-B50A-FF3302ACD85E}">
      <dsp:nvSpPr>
        <dsp:cNvPr id="0" name=""/>
        <dsp:cNvSpPr/>
      </dsp:nvSpPr>
      <dsp:spPr>
        <a:xfrm rot="5400000">
          <a:off x="-383619" y="1200123"/>
          <a:ext cx="1707464" cy="2067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AA7A06-7E1C-9E40-80A7-A9C85AD162EF}">
      <dsp:nvSpPr>
        <dsp:cNvPr id="0" name=""/>
        <dsp:cNvSpPr/>
      </dsp:nvSpPr>
      <dsp:spPr>
        <a:xfrm>
          <a:off x="2956" y="101237"/>
          <a:ext cx="2297197" cy="1378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/>
            <a:t>Test de </a:t>
          </a:r>
          <a:r>
            <a:rPr lang="fr-FR" sz="3000" kern="1200" noProof="0" dirty="0"/>
            <a:t>connectivité</a:t>
          </a:r>
        </a:p>
      </dsp:txBody>
      <dsp:txXfrm>
        <a:off x="43326" y="141607"/>
        <a:ext cx="2216457" cy="1297578"/>
      </dsp:txXfrm>
    </dsp:sp>
    <dsp:sp modelId="{014B5AA4-6109-5A45-964A-EC1730392677}">
      <dsp:nvSpPr>
        <dsp:cNvPr id="0" name=""/>
        <dsp:cNvSpPr/>
      </dsp:nvSpPr>
      <dsp:spPr>
        <a:xfrm rot="19682784">
          <a:off x="1663811" y="1677841"/>
          <a:ext cx="3177287" cy="206747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51C26F-DCD0-904F-B01C-82C84250237F}">
      <dsp:nvSpPr>
        <dsp:cNvPr id="0" name=""/>
        <dsp:cNvSpPr/>
      </dsp:nvSpPr>
      <dsp:spPr>
        <a:xfrm>
          <a:off x="2956" y="1824136"/>
          <a:ext cx="2297197" cy="1378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/>
            <a:t>Creation </a:t>
          </a:r>
          <a:r>
            <a:rPr lang="fr-FR" sz="3000" kern="1200" noProof="0" dirty="0"/>
            <a:t>requête</a:t>
          </a:r>
        </a:p>
      </dsp:txBody>
      <dsp:txXfrm>
        <a:off x="43326" y="1864506"/>
        <a:ext cx="2216457" cy="1297578"/>
      </dsp:txXfrm>
    </dsp:sp>
    <dsp:sp modelId="{D4398F29-70A6-0B43-A1AF-06FFE5193F0C}">
      <dsp:nvSpPr>
        <dsp:cNvPr id="0" name=""/>
        <dsp:cNvSpPr/>
      </dsp:nvSpPr>
      <dsp:spPr>
        <a:xfrm>
          <a:off x="2706528" y="134896"/>
          <a:ext cx="2297197" cy="1378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/>
            <a:t>Envoi de la </a:t>
          </a:r>
          <a:r>
            <a:rPr lang="fr-FR" sz="3000" kern="1200" noProof="0" dirty="0"/>
            <a:t>requête</a:t>
          </a:r>
        </a:p>
      </dsp:txBody>
      <dsp:txXfrm>
        <a:off x="2746898" y="175266"/>
        <a:ext cx="2216457" cy="1297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C2F79-D815-F649-9210-7CBCFB592BA3}">
      <dsp:nvSpPr>
        <dsp:cNvPr id="0" name=""/>
        <dsp:cNvSpPr/>
      </dsp:nvSpPr>
      <dsp:spPr>
        <a:xfrm rot="5400000">
          <a:off x="-272643" y="1388655"/>
          <a:ext cx="2165513" cy="2616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121548-341B-9640-BDB5-639362FB278E}">
      <dsp:nvSpPr>
        <dsp:cNvPr id="0" name=""/>
        <dsp:cNvSpPr/>
      </dsp:nvSpPr>
      <dsp:spPr>
        <a:xfrm>
          <a:off x="221524" y="728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/>
            <a:t>Recuperation du code HTTPS</a:t>
          </a:r>
        </a:p>
      </dsp:txBody>
      <dsp:txXfrm>
        <a:off x="272604" y="51808"/>
        <a:ext cx="2804527" cy="1641852"/>
      </dsp:txXfrm>
    </dsp:sp>
    <dsp:sp modelId="{9A728D40-56DB-F24E-A46A-CE0F32844F93}">
      <dsp:nvSpPr>
        <dsp:cNvPr id="0" name=""/>
        <dsp:cNvSpPr/>
      </dsp:nvSpPr>
      <dsp:spPr>
        <a:xfrm>
          <a:off x="817364" y="2478663"/>
          <a:ext cx="3851392" cy="261601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1386AD-E94B-EF4A-AA05-D6A5D8FEBE08}">
      <dsp:nvSpPr>
        <dsp:cNvPr id="0" name=""/>
        <dsp:cNvSpPr/>
      </dsp:nvSpPr>
      <dsp:spPr>
        <a:xfrm>
          <a:off x="221524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/>
            <a:t>Verification code</a:t>
          </a:r>
        </a:p>
      </dsp:txBody>
      <dsp:txXfrm>
        <a:off x="272604" y="2231824"/>
        <a:ext cx="2804527" cy="1641852"/>
      </dsp:txXfrm>
    </dsp:sp>
    <dsp:sp modelId="{96E647C8-F924-8642-AD7D-2C0FA814D5D6}">
      <dsp:nvSpPr>
        <dsp:cNvPr id="0" name=""/>
        <dsp:cNvSpPr/>
      </dsp:nvSpPr>
      <dsp:spPr>
        <a:xfrm>
          <a:off x="4087419" y="2180744"/>
          <a:ext cx="2906687" cy="1744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/>
            <a:t>Si </a:t>
          </a:r>
          <a:r>
            <a:rPr lang="fr-FR" sz="2800" kern="1200" noProof="0" dirty="0"/>
            <a:t>erreur</a:t>
          </a:r>
          <a:r>
            <a:rPr lang="en-GB" sz="2800" kern="1200" dirty="0"/>
            <a:t>: </a:t>
          </a:r>
          <a:r>
            <a:rPr lang="en-GB" sz="2800" kern="1200" dirty="0" err="1"/>
            <a:t>Affichage</a:t>
          </a:r>
          <a:r>
            <a:rPr lang="en-GB" sz="2800" kern="1200" dirty="0"/>
            <a:t> message </a:t>
          </a:r>
          <a:r>
            <a:rPr lang="en-GB" sz="2800" kern="1200" dirty="0" err="1"/>
            <a:t>d'erreur</a:t>
          </a:r>
          <a:endParaRPr lang="en-GB" sz="2800" kern="1200" dirty="0"/>
        </a:p>
      </dsp:txBody>
      <dsp:txXfrm>
        <a:off x="4138499" y="2231824"/>
        <a:ext cx="2804527" cy="16418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382321" y="1681968"/>
          <a:ext cx="2336094" cy="4226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0" y="0"/>
          <a:ext cx="1897236" cy="1484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-(</a:t>
          </a:r>
          <a:r>
            <a:rPr lang="en-GB" sz="1700" kern="1200" dirty="0" err="1"/>
            <a:t>IBAction</a:t>
          </a:r>
          <a:r>
            <a:rPr lang="en-GB" sz="1700" kern="1200" dirty="0"/>
            <a:t>)login;</a:t>
          </a:r>
        </a:p>
      </dsp:txBody>
      <dsp:txXfrm>
        <a:off x="43475" y="43475"/>
        <a:ext cx="1810286" cy="1397394"/>
      </dsp:txXfrm>
    </dsp:sp>
    <dsp:sp modelId="{42F37F48-AE82-1442-BA78-D7FB9AD400EA}">
      <dsp:nvSpPr>
        <dsp:cNvPr id="0" name=""/>
        <dsp:cNvSpPr/>
      </dsp:nvSpPr>
      <dsp:spPr>
        <a:xfrm rot="1154">
          <a:off x="624751" y="3102632"/>
          <a:ext cx="2171240" cy="422641"/>
        </a:xfrm>
        <a:prstGeom prst="rect">
          <a:avLst/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759C5B-1289-514F-B623-16A8C38BC946}">
      <dsp:nvSpPr>
        <dsp:cNvPr id="0" name=""/>
        <dsp:cNvSpPr/>
      </dsp:nvSpPr>
      <dsp:spPr>
        <a:xfrm>
          <a:off x="134351" y="2332344"/>
          <a:ext cx="1233314" cy="148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6345"/>
                <a:satOff val="-1119"/>
                <a:lumOff val="12157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6345"/>
                <a:satOff val="-1119"/>
                <a:lumOff val="12157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6345"/>
                <a:satOff val="-1119"/>
                <a:lumOff val="12157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err="1"/>
            <a:t>ApiMethod</a:t>
          </a:r>
          <a:endParaRPr lang="en-GB" sz="1700" kern="1200" dirty="0"/>
        </a:p>
      </dsp:txBody>
      <dsp:txXfrm>
        <a:off x="170474" y="2368467"/>
        <a:ext cx="1161068" cy="1412859"/>
      </dsp:txXfrm>
    </dsp:sp>
    <dsp:sp modelId="{CCAF654B-EFAE-404A-8C49-5CE20F157864}">
      <dsp:nvSpPr>
        <dsp:cNvPr id="0" name=""/>
        <dsp:cNvSpPr/>
      </dsp:nvSpPr>
      <dsp:spPr>
        <a:xfrm rot="16200000">
          <a:off x="1992881" y="2067326"/>
          <a:ext cx="2235975" cy="422641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4622EF-4A65-DC46-8FD9-82C6225D4FA0}">
      <dsp:nvSpPr>
        <dsp:cNvPr id="0" name=""/>
        <dsp:cNvSpPr/>
      </dsp:nvSpPr>
      <dsp:spPr>
        <a:xfrm>
          <a:off x="1797959" y="2363873"/>
          <a:ext cx="2261225" cy="14373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2690"/>
                <a:satOff val="-2239"/>
                <a:lumOff val="24313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2690"/>
                <a:satOff val="-2239"/>
                <a:lumOff val="24313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2690"/>
                <a:satOff val="-2239"/>
                <a:lumOff val="24313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Code HTTPS</a:t>
          </a:r>
        </a:p>
      </dsp:txBody>
      <dsp:txXfrm>
        <a:off x="1840057" y="2405971"/>
        <a:ext cx="2177029" cy="1353150"/>
      </dsp:txXfrm>
    </dsp:sp>
    <dsp:sp modelId="{DC0255C7-C232-2E48-933E-896144D48172}">
      <dsp:nvSpPr>
        <dsp:cNvPr id="0" name=""/>
        <dsp:cNvSpPr/>
      </dsp:nvSpPr>
      <dsp:spPr>
        <a:xfrm>
          <a:off x="2265379" y="27778"/>
          <a:ext cx="2211822" cy="1696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Switch</a:t>
          </a:r>
        </a:p>
      </dsp:txBody>
      <dsp:txXfrm>
        <a:off x="2315080" y="77479"/>
        <a:ext cx="2112420" cy="15975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F7AF7-B21A-DB45-984B-A16B9B3C1A4E}">
      <dsp:nvSpPr>
        <dsp:cNvPr id="0" name=""/>
        <dsp:cNvSpPr/>
      </dsp:nvSpPr>
      <dsp:spPr>
        <a:xfrm rot="21599424">
          <a:off x="806535" y="277834"/>
          <a:ext cx="3371453" cy="2433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09F32-1812-5345-8871-9B54EA178634}">
      <dsp:nvSpPr>
        <dsp:cNvPr id="0" name=""/>
        <dsp:cNvSpPr/>
      </dsp:nvSpPr>
      <dsp:spPr>
        <a:xfrm>
          <a:off x="251430" y="564"/>
          <a:ext cx="2703980" cy="16223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 err="1"/>
            <a:t>NSUSerDefault</a:t>
          </a:r>
          <a:r>
            <a:rPr lang="en-GB" sz="2900" kern="1200" dirty="0"/>
            <a:t> </a:t>
          </a:r>
          <a:r>
            <a:rPr lang="en-GB" sz="2900" kern="1200" dirty="0" err="1"/>
            <a:t>identifiant</a:t>
          </a:r>
          <a:endParaRPr lang="en-GB" sz="2900" kern="1200" dirty="0"/>
        </a:p>
      </dsp:txBody>
      <dsp:txXfrm>
        <a:off x="298948" y="48082"/>
        <a:ext cx="2608944" cy="1527352"/>
      </dsp:txXfrm>
    </dsp:sp>
    <dsp:sp modelId="{B038539D-88D6-B941-9276-D46BD99FCA88}">
      <dsp:nvSpPr>
        <dsp:cNvPr id="0" name=""/>
        <dsp:cNvSpPr/>
      </dsp:nvSpPr>
      <dsp:spPr>
        <a:xfrm rot="8997079">
          <a:off x="1001990" y="1848050"/>
          <a:ext cx="3896624" cy="243358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63FC29-7F00-3048-B5BB-98FCF8870241}">
      <dsp:nvSpPr>
        <dsp:cNvPr id="0" name=""/>
        <dsp:cNvSpPr/>
      </dsp:nvSpPr>
      <dsp:spPr>
        <a:xfrm>
          <a:off x="3637192" y="0"/>
          <a:ext cx="2703980" cy="16223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 err="1"/>
            <a:t>SSKeychain</a:t>
          </a:r>
          <a:endParaRPr lang="en-GB" sz="2900" kern="1200" dirty="0"/>
        </a:p>
      </dsp:txBody>
      <dsp:txXfrm>
        <a:off x="3684710" y="47518"/>
        <a:ext cx="2608944" cy="1527352"/>
      </dsp:txXfrm>
    </dsp:sp>
    <dsp:sp modelId="{E2EC148F-7A4C-4748-B015-20F16551C885}">
      <dsp:nvSpPr>
        <dsp:cNvPr id="0" name=""/>
        <dsp:cNvSpPr/>
      </dsp:nvSpPr>
      <dsp:spPr>
        <a:xfrm>
          <a:off x="264274" y="1965487"/>
          <a:ext cx="2703980" cy="16223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 err="1"/>
            <a:t>NSUserDefault</a:t>
          </a:r>
          <a:r>
            <a:rPr lang="en-GB" sz="2900" kern="1200" dirty="0"/>
            <a:t> switch</a:t>
          </a:r>
        </a:p>
      </dsp:txBody>
      <dsp:txXfrm>
        <a:off x="311792" y="2013005"/>
        <a:ext cx="2608944" cy="15273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375F8-E9FB-3848-8819-83E5563059F8}">
      <dsp:nvSpPr>
        <dsp:cNvPr id="0" name=""/>
        <dsp:cNvSpPr/>
      </dsp:nvSpPr>
      <dsp:spPr>
        <a:xfrm>
          <a:off x="0" y="582388"/>
          <a:ext cx="2429967" cy="1457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err="1"/>
            <a:t>PerformSegue</a:t>
          </a:r>
          <a:r>
            <a:rPr lang="en-GB" sz="2500" kern="1200" dirty="0"/>
            <a:t>()</a:t>
          </a:r>
        </a:p>
      </dsp:txBody>
      <dsp:txXfrm>
        <a:off x="42703" y="625091"/>
        <a:ext cx="2344561" cy="13725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-300839" y="1459877"/>
          <a:ext cx="2275669" cy="27482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218991" y="2125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err="1"/>
            <a:t>ViewDidLoad</a:t>
          </a:r>
          <a:endParaRPr lang="en-GB" sz="2100" kern="1200" dirty="0"/>
        </a:p>
      </dsp:txBody>
      <dsp:txXfrm>
        <a:off x="272654" y="55788"/>
        <a:ext cx="2946305" cy="1724852"/>
      </dsp:txXfrm>
    </dsp:sp>
    <dsp:sp modelId="{19C39367-3178-004D-8771-278BE24727FA}">
      <dsp:nvSpPr>
        <dsp:cNvPr id="0" name=""/>
        <dsp:cNvSpPr/>
      </dsp:nvSpPr>
      <dsp:spPr>
        <a:xfrm>
          <a:off x="844272" y="2604989"/>
          <a:ext cx="4046775" cy="274826"/>
        </a:xfrm>
        <a:prstGeom prst="rect">
          <a:avLst/>
        </a:prstGeom>
        <a:gradFill rotWithShape="0">
          <a:gsLst>
            <a:gs pos="0">
              <a:schemeClr val="accent2">
                <a:hueOff val="24518"/>
                <a:satOff val="-1679"/>
                <a:lumOff val="18235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24518"/>
                <a:satOff val="-1679"/>
                <a:lumOff val="18235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24518"/>
                <a:satOff val="-1679"/>
                <a:lumOff val="18235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5413A4-52AA-0F42-983F-75CB448FFB91}">
      <dsp:nvSpPr>
        <dsp:cNvPr id="0" name=""/>
        <dsp:cNvSpPr/>
      </dsp:nvSpPr>
      <dsp:spPr>
        <a:xfrm>
          <a:off x="218991" y="2292348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6345"/>
                <a:satOff val="-1119"/>
                <a:lumOff val="12157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16345"/>
                <a:satOff val="-1119"/>
                <a:lumOff val="12157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16345"/>
                <a:satOff val="-1119"/>
                <a:lumOff val="12157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/>
            <a:t>.delegate</a:t>
          </a:r>
        </a:p>
      </dsp:txBody>
      <dsp:txXfrm>
        <a:off x="272654" y="2346011"/>
        <a:ext cx="2946305" cy="1724852"/>
      </dsp:txXfrm>
    </dsp:sp>
    <dsp:sp modelId="{07F327AD-EC57-5B4C-8B26-CBC3B00248C1}">
      <dsp:nvSpPr>
        <dsp:cNvPr id="0" name=""/>
        <dsp:cNvSpPr/>
      </dsp:nvSpPr>
      <dsp:spPr>
        <a:xfrm rot="16200000">
          <a:off x="3760490" y="1459877"/>
          <a:ext cx="2275669" cy="274826"/>
        </a:xfrm>
        <a:prstGeom prst="rect">
          <a:avLst/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1BE70C-E154-8A4F-8FD6-9A7BD597CA60}">
      <dsp:nvSpPr>
        <dsp:cNvPr id="0" name=""/>
        <dsp:cNvSpPr/>
      </dsp:nvSpPr>
      <dsp:spPr>
        <a:xfrm>
          <a:off x="4280321" y="2292348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2690"/>
                <a:satOff val="-2239"/>
                <a:lumOff val="24313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32690"/>
                <a:satOff val="-2239"/>
                <a:lumOff val="24313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32690"/>
                <a:satOff val="-2239"/>
                <a:lumOff val="24313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-(</a:t>
          </a:r>
          <a:r>
            <a:rPr lang="fr-FR" sz="2100" kern="1200" dirty="0" err="1"/>
            <a:t>void</a:t>
          </a:r>
          <a:r>
            <a:rPr lang="fr-FR" sz="2100" kern="1200" dirty="0"/>
            <a:t>)</a:t>
          </a:r>
          <a:r>
            <a:rPr lang="fr-FR" sz="2100" kern="1200" dirty="0" err="1"/>
            <a:t>keyboardDidShow</a:t>
          </a:r>
          <a:endParaRPr lang="en-GB" sz="2100" kern="1200" dirty="0"/>
        </a:p>
      </dsp:txBody>
      <dsp:txXfrm>
        <a:off x="4333984" y="2346011"/>
        <a:ext cx="2946305" cy="1724852"/>
      </dsp:txXfrm>
    </dsp:sp>
    <dsp:sp modelId="{3CCFD239-2DC4-A941-A066-63C4E8421CBF}">
      <dsp:nvSpPr>
        <dsp:cNvPr id="0" name=""/>
        <dsp:cNvSpPr/>
      </dsp:nvSpPr>
      <dsp:spPr>
        <a:xfrm>
          <a:off x="4280321" y="2125"/>
          <a:ext cx="3053631" cy="18321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-(</a:t>
          </a:r>
          <a:r>
            <a:rPr lang="fr-FR" sz="2100" kern="1200" dirty="0" err="1"/>
            <a:t>void</a:t>
          </a:r>
          <a:r>
            <a:rPr lang="fr-FR" sz="2100" kern="1200" dirty="0"/>
            <a:t>)</a:t>
          </a:r>
          <a:r>
            <a:rPr lang="fr-FR" sz="2100" kern="1200" dirty="0" err="1"/>
            <a:t>keyboardDidHide</a:t>
          </a:r>
          <a:endParaRPr lang="en-GB" sz="2100" kern="1200" dirty="0"/>
        </a:p>
      </dsp:txBody>
      <dsp:txXfrm>
        <a:off x="4333984" y="55788"/>
        <a:ext cx="2946305" cy="17248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48C5D-5121-724C-8173-B5342A87C611}">
      <dsp:nvSpPr>
        <dsp:cNvPr id="0" name=""/>
        <dsp:cNvSpPr/>
      </dsp:nvSpPr>
      <dsp:spPr>
        <a:xfrm rot="5400000">
          <a:off x="1405274" y="1274387"/>
          <a:ext cx="1985235" cy="2400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84F788-F59D-C04C-9B4B-93D7D0F96C82}">
      <dsp:nvSpPr>
        <dsp:cNvPr id="0" name=""/>
        <dsp:cNvSpPr/>
      </dsp:nvSpPr>
      <dsp:spPr>
        <a:xfrm>
          <a:off x="1856959" y="18"/>
          <a:ext cx="2667043" cy="16002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err="1"/>
            <a:t>ViewDidLoad</a:t>
          </a:r>
          <a:endParaRPr lang="en-GB" sz="3200" kern="1200" dirty="0"/>
        </a:p>
      </dsp:txBody>
      <dsp:txXfrm>
        <a:off x="1903828" y="46887"/>
        <a:ext cx="2573305" cy="1506487"/>
      </dsp:txXfrm>
    </dsp:sp>
    <dsp:sp modelId="{5F5413A4-52AA-0F42-983F-75CB448FFB91}">
      <dsp:nvSpPr>
        <dsp:cNvPr id="0" name=""/>
        <dsp:cNvSpPr/>
      </dsp:nvSpPr>
      <dsp:spPr>
        <a:xfrm>
          <a:off x="1856959" y="2000300"/>
          <a:ext cx="2667043" cy="16002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9036"/>
                <a:satOff val="-3358"/>
                <a:lumOff val="3647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49036"/>
                <a:satOff val="-3358"/>
                <a:lumOff val="3647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49036"/>
                <a:satOff val="-3358"/>
                <a:lumOff val="3647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/>
            <a:t>.delegate</a:t>
          </a:r>
        </a:p>
      </dsp:txBody>
      <dsp:txXfrm>
        <a:off x="1903828" y="2047169"/>
        <a:ext cx="2573305" cy="1506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EB73F-B889-46DF-BDC0-B9D6D79F0205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CD1D7-4C2C-4F51-963F-489AD3781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67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130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6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3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2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6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8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2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9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8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0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9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70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11.xml"/><Relationship Id="rId5" Type="http://schemas.openxmlformats.org/officeDocument/2006/relationships/diagramLayout" Target="../diagrams/layout11.xml"/><Relationship Id="rId6" Type="http://schemas.openxmlformats.org/officeDocument/2006/relationships/diagramQuickStyle" Target="../diagrams/quickStyle11.xml"/><Relationship Id="rId7" Type="http://schemas.openxmlformats.org/officeDocument/2006/relationships/diagramColors" Target="../diagrams/colors11.xml"/><Relationship Id="rId8" Type="http://schemas.microsoft.com/office/2007/relationships/diagramDrawing" Target="../diagrams/drawing11.xml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12.xml"/><Relationship Id="rId5" Type="http://schemas.openxmlformats.org/officeDocument/2006/relationships/diagramLayout" Target="../diagrams/layout12.xml"/><Relationship Id="rId6" Type="http://schemas.openxmlformats.org/officeDocument/2006/relationships/diagramQuickStyle" Target="../diagrams/quickStyle12.xml"/><Relationship Id="rId7" Type="http://schemas.openxmlformats.org/officeDocument/2006/relationships/diagramColors" Target="../diagrams/colors12.xml"/><Relationship Id="rId8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13.xml"/><Relationship Id="rId5" Type="http://schemas.openxmlformats.org/officeDocument/2006/relationships/diagramLayout" Target="../diagrams/layout13.xml"/><Relationship Id="rId6" Type="http://schemas.openxmlformats.org/officeDocument/2006/relationships/diagramQuickStyle" Target="../diagrams/quickStyle13.xml"/><Relationship Id="rId7" Type="http://schemas.openxmlformats.org/officeDocument/2006/relationships/diagramColors" Target="../diagrams/colors13.xml"/><Relationship Id="rId8" Type="http://schemas.microsoft.com/office/2007/relationships/diagramDrawing" Target="../diagrams/drawing13.xml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14.xml"/><Relationship Id="rId5" Type="http://schemas.openxmlformats.org/officeDocument/2006/relationships/diagramLayout" Target="../diagrams/layout14.xml"/><Relationship Id="rId6" Type="http://schemas.openxmlformats.org/officeDocument/2006/relationships/diagramQuickStyle" Target="../diagrams/quickStyle14.xml"/><Relationship Id="rId7" Type="http://schemas.openxmlformats.org/officeDocument/2006/relationships/diagramColors" Target="../diagrams/colors14.xml"/><Relationship Id="rId8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15.xml"/><Relationship Id="rId5" Type="http://schemas.openxmlformats.org/officeDocument/2006/relationships/diagramLayout" Target="../diagrams/layout15.xml"/><Relationship Id="rId6" Type="http://schemas.openxmlformats.org/officeDocument/2006/relationships/diagramQuickStyle" Target="../diagrams/quickStyle15.xml"/><Relationship Id="rId7" Type="http://schemas.openxmlformats.org/officeDocument/2006/relationships/diagramColors" Target="../diagrams/colors15.xml"/><Relationship Id="rId8" Type="http://schemas.microsoft.com/office/2007/relationships/diagramDrawing" Target="../diagrams/drawing15.xml"/><Relationship Id="rId9" Type="http://schemas.openxmlformats.org/officeDocument/2006/relationships/image" Target="../media/image31.png"/><Relationship Id="rId10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Cinzel"/>
              </a:rPr>
              <a:t>Music</a:t>
            </a:r>
            <a:r>
              <a:rPr lang="en-US" dirty="0">
                <a:latin typeface="Cinzel"/>
              </a:rPr>
              <a:t> Sheet Writer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4614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inzel"/>
              </a:rPr>
              <a:t>Technical Assessment Final 5</a:t>
            </a:r>
            <a:endParaRPr lang="fr-FR" sz="2400" dirty="0">
              <a:latin typeface="Cinze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4834458"/>
            <a:ext cx="2323322" cy="23233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49" y="5569116"/>
            <a:ext cx="1935987" cy="988589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1524000" y="4548241"/>
            <a:ext cx="9144000" cy="46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latin typeface="Cinzel"/>
              </a:rPr>
              <a:t>20 Janvier 2017</a:t>
            </a:r>
          </a:p>
        </p:txBody>
      </p:sp>
    </p:spTree>
    <p:extLst>
      <p:ext uri="{BB962C8B-B14F-4D97-AF65-F5344CB8AC3E}">
        <p14:creationId xmlns:p14="http://schemas.microsoft.com/office/powerpoint/2010/main" val="29046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Envoie de Requête HTTP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807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TESTS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464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58" y="1871302"/>
            <a:ext cx="9119641" cy="488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155783"/>
            <a:ext cx="6822328" cy="3655738"/>
          </a:xfrm>
          <a:prstGeom prst="rect">
            <a:avLst/>
          </a:prstGeom>
        </p:spPr>
      </p:pic>
      <p:sp>
        <p:nvSpPr>
          <p:cNvPr id="3" name="Cadre 2"/>
          <p:cNvSpPr/>
          <p:nvPr/>
        </p:nvSpPr>
        <p:spPr>
          <a:xfrm>
            <a:off x="5744817" y="2589143"/>
            <a:ext cx="1883466" cy="1769166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392751" y="2425979"/>
            <a:ext cx="377743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Contrôleurs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Comprend fichiers *</a:t>
            </a:r>
            <a:r>
              <a:rPr lang="fr-FR" sz="2400" dirty="0" err="1"/>
              <a:t>View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LoginView.m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AccountView.m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Etc</a:t>
            </a:r>
            <a:r>
              <a:rPr lang="mr-IN" sz="2400" dirty="0"/>
              <a:t>…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S’attache à un GUI du MainStoryBoard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Contiennent le rôle de </a:t>
            </a:r>
            <a:r>
              <a:rPr lang="fr-FR" sz="2400" dirty="0" err="1"/>
              <a:t>Models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8485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155783"/>
            <a:ext cx="6822328" cy="3655738"/>
          </a:xfrm>
          <a:prstGeom prst="rect">
            <a:avLst/>
          </a:prstGeom>
        </p:spPr>
      </p:pic>
      <p:sp>
        <p:nvSpPr>
          <p:cNvPr id="3" name="Cadre 2"/>
          <p:cNvSpPr/>
          <p:nvPr/>
        </p:nvSpPr>
        <p:spPr>
          <a:xfrm>
            <a:off x="3667538" y="2554356"/>
            <a:ext cx="1475961" cy="1560444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414570" y="2365421"/>
            <a:ext cx="377743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Vues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Contient toutes les vues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Visuel sur </a:t>
            </a:r>
            <a:r>
              <a:rPr lang="fr-FR" sz="2400" dirty="0" err="1"/>
              <a:t>Xcode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Lien entre les vues</a:t>
            </a:r>
          </a:p>
        </p:txBody>
      </p:sp>
    </p:spTree>
    <p:extLst>
      <p:ext uri="{BB962C8B-B14F-4D97-AF65-F5344CB8AC3E}">
        <p14:creationId xmlns:p14="http://schemas.microsoft.com/office/powerpoint/2010/main" val="11475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155783"/>
            <a:ext cx="6822328" cy="3655738"/>
          </a:xfrm>
          <a:prstGeom prst="rect">
            <a:avLst/>
          </a:prstGeom>
        </p:spPr>
      </p:pic>
      <p:sp>
        <p:nvSpPr>
          <p:cNvPr id="3" name="Cadre 2"/>
          <p:cNvSpPr/>
          <p:nvPr/>
        </p:nvSpPr>
        <p:spPr>
          <a:xfrm>
            <a:off x="3667538" y="4189343"/>
            <a:ext cx="1475961" cy="1560444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Cadre 6"/>
          <p:cNvSpPr/>
          <p:nvPr/>
        </p:nvSpPr>
        <p:spPr>
          <a:xfrm>
            <a:off x="1308450" y="4152690"/>
            <a:ext cx="1232673" cy="757789"/>
          </a:xfrm>
          <a:prstGeom prst="frame">
            <a:avLst>
              <a:gd name="adj1" fmla="val 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444914" y="2706379"/>
            <a:ext cx="334899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Gestion d’erreur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Envoie de requête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Fonctions particulières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Données particulières</a:t>
            </a:r>
          </a:p>
        </p:txBody>
      </p:sp>
    </p:spTree>
    <p:extLst>
      <p:ext uri="{BB962C8B-B14F-4D97-AF65-F5344CB8AC3E}">
        <p14:creationId xmlns:p14="http://schemas.microsoft.com/office/powerpoint/2010/main" val="202764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3206" y="2191548"/>
            <a:ext cx="43690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Info.plist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ImageXAssets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Logo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Main.m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MSWProject</a:t>
            </a:r>
            <a:r>
              <a:rPr lang="fr-FR" sz="2400" dirty="0"/>
              <a:t> et Workspace</a:t>
            </a:r>
          </a:p>
        </p:txBody>
      </p:sp>
    </p:spTree>
    <p:extLst>
      <p:ext uri="{BB962C8B-B14F-4D97-AF65-F5344CB8AC3E}">
        <p14:creationId xmlns:p14="http://schemas.microsoft.com/office/powerpoint/2010/main" val="137109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Requête Https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3206" y="2191548"/>
            <a:ext cx="1018562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fr-FR" sz="2800" dirty="0"/>
              <a:t>Objectifs : Retenir l’identité de l’utilisateur connecté</a:t>
            </a:r>
          </a:p>
          <a:p>
            <a:endParaRPr lang="fr-FR" dirty="0"/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Utilisation de </a:t>
            </a:r>
            <a:r>
              <a:rPr lang="fr-FR" i="1" dirty="0" err="1"/>
              <a:t>ApiMethod</a:t>
            </a:r>
            <a:endParaRPr lang="fr-FR" i="1" dirty="0"/>
          </a:p>
          <a:p>
            <a:pPr marL="285750" indent="-285750">
              <a:buFont typeface="Wingdings" charset="2"/>
              <a:buChar char="§"/>
            </a:pPr>
            <a:endParaRPr lang="fr-FR" sz="2800" i="1" dirty="0"/>
          </a:p>
          <a:p>
            <a:pPr marL="285750" indent="-285750">
              <a:buFont typeface="Wingdings" charset="2"/>
              <a:buChar char="§"/>
            </a:pPr>
            <a:endParaRPr lang="fr-FR" sz="2800" i="1" dirty="0"/>
          </a:p>
          <a:p>
            <a:pPr marL="742950" lvl="1" indent="-285750">
              <a:buFont typeface="Wingdings" charset="2"/>
              <a:buChar char="§"/>
            </a:pPr>
            <a:r>
              <a:rPr lang="fr-FR" sz="2000" dirty="0"/>
              <a:t>Simplification des requêtes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2000" dirty="0"/>
              <a:t>Gestion des erreurs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2000" dirty="0"/>
              <a:t>Gestion de connectivité</a:t>
            </a:r>
          </a:p>
          <a:p>
            <a:pPr marL="742950" lvl="1" indent="-285750">
              <a:buFont typeface="Wingdings" charset="2"/>
              <a:buChar char="§"/>
            </a:pPr>
            <a:endParaRPr lang="fr-FR" sz="2800" dirty="0"/>
          </a:p>
          <a:p>
            <a:pPr marL="285750" indent="-285750">
              <a:buFont typeface="Wingdings" charset="2"/>
              <a:buChar char="§"/>
            </a:pPr>
            <a:endParaRPr lang="fr-FR" i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8" y="3291764"/>
            <a:ext cx="7249755" cy="6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5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Requête Https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42924555"/>
              </p:ext>
            </p:extLst>
          </p:nvPr>
        </p:nvGraphicFramePr>
        <p:xfrm>
          <a:off x="2944368" y="2212848"/>
          <a:ext cx="7215632" cy="392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55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Requête Https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06996135"/>
              </p:ext>
            </p:extLst>
          </p:nvPr>
        </p:nvGraphicFramePr>
        <p:xfrm>
          <a:off x="365760" y="2011680"/>
          <a:ext cx="7215632" cy="392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8156448" y="2414016"/>
            <a:ext cx="3783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Initialisation de l’objet </a:t>
            </a:r>
            <a:r>
              <a:rPr lang="fr-FR" dirty="0" err="1"/>
              <a:t>ApiMethod</a:t>
            </a:r>
            <a:r>
              <a:rPr lang="fr-FR" dirty="0"/>
              <a:t> 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09" y="2957762"/>
            <a:ext cx="6850855" cy="59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Android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3305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Requête Https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417119601"/>
              </p:ext>
            </p:extLst>
          </p:nvPr>
        </p:nvGraphicFramePr>
        <p:xfrm>
          <a:off x="176715" y="1847088"/>
          <a:ext cx="5358384" cy="3303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6528816" y="1981978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Gestion de la requête: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Connectivité: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2582142"/>
            <a:ext cx="6845300" cy="9779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5350617"/>
            <a:ext cx="9804400" cy="1422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4232925"/>
            <a:ext cx="7124700" cy="6477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144144" y="386359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Requete</a:t>
            </a:r>
            <a:r>
              <a:rPr lang="fr-FR" dirty="0"/>
              <a:t>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144143" y="496678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Envoi:</a:t>
            </a:r>
          </a:p>
        </p:txBody>
      </p:sp>
    </p:spTree>
    <p:extLst>
      <p:ext uri="{BB962C8B-B14F-4D97-AF65-F5344CB8AC3E}">
        <p14:creationId xmlns:p14="http://schemas.microsoft.com/office/powerpoint/2010/main" val="20014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Requête Https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138407632"/>
              </p:ext>
            </p:extLst>
          </p:nvPr>
        </p:nvGraphicFramePr>
        <p:xfrm>
          <a:off x="365760" y="2011680"/>
          <a:ext cx="7215632" cy="392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8156449" y="2414016"/>
            <a:ext cx="3785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Vérification de la conformité de la réponse: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Vérification code </a:t>
            </a:r>
            <a:r>
              <a:rPr lang="fr-FR" dirty="0" smtClean="0"/>
              <a:t>d’erreur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+ : </a:t>
            </a:r>
            <a:r>
              <a:rPr lang="fr-FR" dirty="0" err="1" smtClean="0"/>
              <a:t>Upload</a:t>
            </a:r>
            <a:r>
              <a:rPr lang="fr-FR" dirty="0" smtClean="0"/>
              <a:t> Photo</a:t>
            </a: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199" y="4087340"/>
            <a:ext cx="2463800" cy="635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92" y="3132413"/>
            <a:ext cx="458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4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– Sauvegarde mot de passe et identifiant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3206" y="2191548"/>
            <a:ext cx="101856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fr-FR" sz="2800" dirty="0"/>
              <a:t>Objectifs : Permettre la reconnexion</a:t>
            </a:r>
          </a:p>
          <a:p>
            <a:pPr marL="285750" indent="-285750">
              <a:buFont typeface="Wingdings" charset="2"/>
              <a:buChar char="§"/>
            </a:pPr>
            <a:endParaRPr lang="fr-FR" i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1" y="1867556"/>
            <a:ext cx="2803136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Sauvegarde mot de passe et identifiant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856117700"/>
              </p:ext>
            </p:extLst>
          </p:nvPr>
        </p:nvGraphicFramePr>
        <p:xfrm>
          <a:off x="51405" y="1819861"/>
          <a:ext cx="6437375" cy="3846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8107022" y="2380188"/>
            <a:ext cx="37856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Appel login()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Création objet </a:t>
            </a:r>
            <a:r>
              <a:rPr lang="fr-FR" dirty="0" err="1"/>
              <a:t>ApiMethod</a:t>
            </a: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err="1"/>
              <a:t>Verification</a:t>
            </a:r>
            <a:r>
              <a:rPr lang="fr-FR" dirty="0"/>
              <a:t> HTTPS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/>
              <a:t>Verification</a:t>
            </a:r>
            <a:r>
              <a:rPr lang="fr-FR" dirty="0"/>
              <a:t> switch 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Si tout OK -&gt;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28" y="4566472"/>
            <a:ext cx="7275272" cy="16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Sauvegarde mot de passe et identifiant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601151653"/>
              </p:ext>
            </p:extLst>
          </p:nvPr>
        </p:nvGraphicFramePr>
        <p:xfrm>
          <a:off x="0" y="2017777"/>
          <a:ext cx="6803136" cy="3651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7744002" y="2017777"/>
            <a:ext cx="37856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Sauvegarde identifiant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Sauvegarde Mot de passe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Sauvegarde état du switch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Pour le réutiliser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02" y="2440824"/>
            <a:ext cx="3581400" cy="3048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008" y="3244367"/>
            <a:ext cx="4533900" cy="3429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98" y="3987505"/>
            <a:ext cx="3048000" cy="419100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4848368"/>
            <a:ext cx="6108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8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Sauvegarde mot de passe et identifiant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096438086"/>
              </p:ext>
            </p:extLst>
          </p:nvPr>
        </p:nvGraphicFramePr>
        <p:xfrm>
          <a:off x="1202919" y="2072811"/>
          <a:ext cx="2429967" cy="2622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6326099" y="3225838"/>
            <a:ext cx="378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Appel de la vue suivante: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99" y="3964501"/>
            <a:ext cx="4660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– mouvement vue quand clavier apparait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3206" y="2191548"/>
            <a:ext cx="101856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fr-FR" sz="2800" dirty="0"/>
              <a:t>Objectifs : Améliorer l’</a:t>
            </a:r>
            <a:r>
              <a:rPr lang="fr-FR" sz="2800" dirty="0" err="1"/>
              <a:t>experience</a:t>
            </a:r>
            <a:r>
              <a:rPr lang="fr-FR" sz="2800" dirty="0"/>
              <a:t> utilisateur</a:t>
            </a:r>
          </a:p>
          <a:p>
            <a:pPr marL="285750" indent="-285750">
              <a:buFont typeface="Wingdings" charset="2"/>
              <a:buChar char="§"/>
            </a:pPr>
            <a:endParaRPr lang="fr-FR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16" y="1896516"/>
            <a:ext cx="2681883" cy="49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mouvement vue quand clavier apparait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13048436"/>
              </p:ext>
            </p:extLst>
          </p:nvPr>
        </p:nvGraphicFramePr>
        <p:xfrm>
          <a:off x="2318487" y="2072810"/>
          <a:ext cx="7552944" cy="4126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10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mouvement vue quand clavier apparait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5751012"/>
              </p:ext>
            </p:extLst>
          </p:nvPr>
        </p:nvGraphicFramePr>
        <p:xfrm>
          <a:off x="-408831" y="2202575"/>
          <a:ext cx="6380963" cy="3600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3206545"/>
            <a:ext cx="6680200" cy="26162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966655" y="2525520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Paramétrage champ et création </a:t>
            </a:r>
            <a:r>
              <a:rPr lang="fr-FR" dirty="0" err="1"/>
              <a:t>listener</a:t>
            </a:r>
            <a:r>
              <a:rPr lang="fr-FR" dirty="0"/>
              <a:t>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3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mouvement vue quand clavier apparait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828599256"/>
              </p:ext>
            </p:extLst>
          </p:nvPr>
        </p:nvGraphicFramePr>
        <p:xfrm>
          <a:off x="420129" y="2162432"/>
          <a:ext cx="2971445" cy="227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4074629" y="2075935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Paramétrage champ et création </a:t>
            </a:r>
            <a:r>
              <a:rPr lang="fr-FR" dirty="0" err="1"/>
              <a:t>listener</a:t>
            </a:r>
            <a:r>
              <a:rPr lang="fr-FR" dirty="0"/>
              <a:t>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767782"/>
            <a:ext cx="8483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Android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206" y="1917224"/>
            <a:ext cx="9137653" cy="447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9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mouvement vue quand clavier apparait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774194719"/>
              </p:ext>
            </p:extLst>
          </p:nvPr>
        </p:nvGraphicFramePr>
        <p:xfrm>
          <a:off x="654279" y="2276371"/>
          <a:ext cx="3299883" cy="239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375104" y="2471645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Paramétrage champ et création </a:t>
            </a:r>
            <a:r>
              <a:rPr lang="fr-FR" dirty="0" err="1"/>
              <a:t>listener</a:t>
            </a:r>
            <a:r>
              <a:rPr lang="fr-FR" dirty="0"/>
              <a:t>:</a:t>
            </a:r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pPr marL="742950" lvl="1" indent="-2857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04" y="3210309"/>
            <a:ext cx="4025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0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Gestion profil utilisateur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0" y="2020716"/>
            <a:ext cx="8314872" cy="40411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069" y="1894880"/>
            <a:ext cx="2614748" cy="48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Gestion profil utilisateur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693337220"/>
              </p:ext>
            </p:extLst>
          </p:nvPr>
        </p:nvGraphicFramePr>
        <p:xfrm>
          <a:off x="2155511" y="131349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48481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Gestion profil utilisateur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290309981"/>
              </p:ext>
            </p:extLst>
          </p:nvPr>
        </p:nvGraphicFramePr>
        <p:xfrm>
          <a:off x="147870" y="1755353"/>
          <a:ext cx="5947089" cy="430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6248400" y="2070100"/>
            <a:ext cx="3114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Chargement de la vue Profil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Création de deux </a:t>
            </a:r>
            <a:r>
              <a:rPr lang="fr-FR" dirty="0" err="1" smtClean="0"/>
              <a:t>listener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993430"/>
            <a:ext cx="55499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82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Gestion profil utilisateur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87297513"/>
              </p:ext>
            </p:extLst>
          </p:nvPr>
        </p:nvGraphicFramePr>
        <p:xfrm>
          <a:off x="275911" y="876300"/>
          <a:ext cx="4829489" cy="390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6934200" y="2457000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Appel après pression sur l'étoile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372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Ios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dirty="0">
                <a:solidFill>
                  <a:srgbClr val="4CAF50"/>
                </a:solidFill>
              </a:rPr>
              <a:t>Choix implémentation </a:t>
            </a:r>
            <a:r>
              <a:rPr lang="fr-FR" sz="2800" dirty="0">
                <a:solidFill>
                  <a:srgbClr val="4CAF50"/>
                </a:solidFill>
              </a:rPr>
              <a:t>– Gestion profil utilisateur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058741866"/>
              </p:ext>
            </p:extLst>
          </p:nvPr>
        </p:nvGraphicFramePr>
        <p:xfrm>
          <a:off x="136211" y="-29940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" y="3517900"/>
            <a:ext cx="6210300" cy="12192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10155" y="3181502"/>
            <a:ext cx="370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Préparation avant l’appel d’un lien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90" y="1927913"/>
            <a:ext cx="2449727" cy="453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</a:t>
            </a:r>
            <a:r>
              <a:rPr lang="fr-FR" dirty="0" err="1">
                <a:solidFill>
                  <a:schemeClr val="tx2"/>
                </a:solidFill>
              </a:rPr>
              <a:t>ios</a:t>
            </a:r>
            <a:r>
              <a:rPr lang="fr-FR" dirty="0">
                <a:solidFill>
                  <a:schemeClr val="tx2"/>
                </a:solidFill>
              </a:rPr>
              <a:t> - Tests iOS UX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9" y="2371271"/>
            <a:ext cx="106299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</a:t>
            </a:r>
            <a:r>
              <a:rPr lang="fr-FR" dirty="0" err="1">
                <a:solidFill>
                  <a:schemeClr val="tx2"/>
                </a:solidFill>
              </a:rPr>
              <a:t>ios</a:t>
            </a:r>
            <a:r>
              <a:rPr lang="fr-FR" dirty="0">
                <a:solidFill>
                  <a:schemeClr val="tx2"/>
                </a:solidFill>
              </a:rPr>
              <a:t> - Tests IOS UI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61" y="2452963"/>
            <a:ext cx="7124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39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</a:t>
            </a:r>
            <a:r>
              <a:rPr lang="fr-FR" dirty="0" err="1">
                <a:solidFill>
                  <a:schemeClr val="tx2"/>
                </a:solidFill>
              </a:rPr>
              <a:t>ios</a:t>
            </a:r>
            <a:r>
              <a:rPr lang="fr-FR" dirty="0">
                <a:solidFill>
                  <a:schemeClr val="tx2"/>
                </a:solidFill>
              </a:rPr>
              <a:t> - Tests KIF BUG iOS 10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959" y="2328017"/>
            <a:ext cx="6096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7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5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Android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4142" y="2286572"/>
            <a:ext cx="7983499" cy="391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2247025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Traductions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Vues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Thèmes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En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Possède un ID</a:t>
            </a:r>
          </a:p>
        </p:txBody>
      </p:sp>
    </p:spTree>
    <p:extLst>
      <p:ext uri="{BB962C8B-B14F-4D97-AF65-F5344CB8AC3E}">
        <p14:creationId xmlns:p14="http://schemas.microsoft.com/office/powerpoint/2010/main" val="97005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4CAF50"/>
                </a:solidFill>
              </a:rPr>
              <a:t>Application Android</a:t>
            </a:r>
            <a:br>
              <a:rPr lang="fr-FR" dirty="0">
                <a:solidFill>
                  <a:srgbClr val="4CAF50"/>
                </a:solidFill>
              </a:rPr>
            </a:br>
            <a:r>
              <a:rPr lang="fr-FR" sz="2800" dirty="0">
                <a:solidFill>
                  <a:srgbClr val="4CAF50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5261" y="2286571"/>
            <a:ext cx="7984129" cy="391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3003066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Contrôleurs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Login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Page d’utilisateur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Résultat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Contrôle une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Type défini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Activity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Fragment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Cycle de vie</a:t>
            </a:r>
          </a:p>
        </p:txBody>
      </p:sp>
    </p:spTree>
    <p:extLst>
      <p:ext uri="{BB962C8B-B14F-4D97-AF65-F5344CB8AC3E}">
        <p14:creationId xmlns:p14="http://schemas.microsoft.com/office/powerpoint/2010/main" val="250622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5258" y="2286571"/>
            <a:ext cx="7984129" cy="391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334899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Authentification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Envoie de requête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« </a:t>
            </a:r>
            <a:r>
              <a:rPr lang="fr-FR" sz="2400" dirty="0" err="1"/>
              <a:t>Helpers</a:t>
            </a:r>
            <a:r>
              <a:rPr lang="fr-FR" sz="2400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Fonctions particulières</a:t>
            </a:r>
          </a:p>
        </p:txBody>
      </p:sp>
    </p:spTree>
    <p:extLst>
      <p:ext uri="{BB962C8B-B14F-4D97-AF65-F5344CB8AC3E}">
        <p14:creationId xmlns:p14="http://schemas.microsoft.com/office/powerpoint/2010/main" val="163674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Architecture Globale – Composants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739974" y="2654424"/>
            <a:ext cx="19287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Modèles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Partition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Utilisateur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Entités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5269" y="2286575"/>
            <a:ext cx="7984129" cy="391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625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Reconnexion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Objectifs : Retenir l’identité de l’utilisateur connecté</a:t>
            </a:r>
          </a:p>
        </p:txBody>
      </p:sp>
    </p:spTree>
    <p:extLst>
      <p:ext uri="{BB962C8B-B14F-4D97-AF65-F5344CB8AC3E}">
        <p14:creationId xmlns:p14="http://schemas.microsoft.com/office/powerpoint/2010/main" val="251406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Application Android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800" dirty="0">
                <a:solidFill>
                  <a:schemeClr val="tx2"/>
                </a:solidFill>
              </a:rPr>
              <a:t>Choix implémentation – Listes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Objectifs : Organiser l’affichage de modèles (utilisateur, partition</a:t>
            </a:r>
            <a:r>
              <a:rPr lang="fr-FR"/>
              <a:t>, etc.)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1869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usicSheetWriterTheme">
  <a:themeElements>
    <a:clrScheme name="Personnalisé 1">
      <a:dk1>
        <a:srgbClr val="000000"/>
      </a:dk1>
      <a:lt1>
        <a:srgbClr val="FFFFFF"/>
      </a:lt1>
      <a:dk2>
        <a:srgbClr val="3F51B5"/>
      </a:dk2>
      <a:lt2>
        <a:srgbClr val="4CAF50"/>
      </a:lt2>
      <a:accent1>
        <a:srgbClr val="303F9F"/>
      </a:accent1>
      <a:accent2>
        <a:srgbClr val="3F51B5"/>
      </a:accent2>
      <a:accent3>
        <a:srgbClr val="C5CAE9"/>
      </a:accent3>
      <a:accent4>
        <a:srgbClr val="000000"/>
      </a:accent4>
      <a:accent5>
        <a:srgbClr val="000000"/>
      </a:accent5>
      <a:accent6>
        <a:srgbClr val="000000"/>
      </a:accent6>
      <a:hlink>
        <a:srgbClr val="4CAF50"/>
      </a:hlink>
      <a:folHlink>
        <a:srgbClr val="92D050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icSheetWriterTheme" id="{B030F093-6DFB-4131-A8BD-8A2B16A33EB3}" vid="{40454DEC-FB68-444F-B16F-AB0D744631E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2993</TotalTime>
  <Words>480</Words>
  <Application>Microsoft Macintosh PowerPoint</Application>
  <PresentationFormat>Grand écran</PresentationFormat>
  <Paragraphs>209</Paragraphs>
  <Slides>39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6" baseType="lpstr">
      <vt:lpstr>Calibri</vt:lpstr>
      <vt:lpstr>Cinzel</vt:lpstr>
      <vt:lpstr>Corbel</vt:lpstr>
      <vt:lpstr>Mangal</vt:lpstr>
      <vt:lpstr>Wingdings</vt:lpstr>
      <vt:lpstr>Arial</vt:lpstr>
      <vt:lpstr>MusicSheetWriterTheme</vt:lpstr>
      <vt:lpstr>Music Sheet Writer</vt:lpstr>
      <vt:lpstr>Application Android</vt:lpstr>
      <vt:lpstr>Application Android Architecture Globale – Composants</vt:lpstr>
      <vt:lpstr>Application Android Architecture Globale – Composants</vt:lpstr>
      <vt:lpstr>Application Android Architecture Globale – Composants</vt:lpstr>
      <vt:lpstr>Application Android Architecture Globale – Composants</vt:lpstr>
      <vt:lpstr>Application Android Architecture Globale – Composants</vt:lpstr>
      <vt:lpstr>Application Android Choix implémentation – Reconnexion</vt:lpstr>
      <vt:lpstr>Application Android Choix implémentation – Listes</vt:lpstr>
      <vt:lpstr>Application Android Choix implémentation – Envoie de Requête HTTP</vt:lpstr>
      <vt:lpstr>Application Android TESTS</vt:lpstr>
      <vt:lpstr>Application Ios Architecture Globale – Composants</vt:lpstr>
      <vt:lpstr>Application Ios Architecture Globale – Composants</vt:lpstr>
      <vt:lpstr>Application Ios Architecture Globale – Composants</vt:lpstr>
      <vt:lpstr>Application Ios Architecture Globale – Composants</vt:lpstr>
      <vt:lpstr>Application Ios Architecture Globale – Composants</vt:lpstr>
      <vt:lpstr>Application Ios Choix implémentation – Requête Https</vt:lpstr>
      <vt:lpstr>Application Ios Choix implémentation – Requête Https</vt:lpstr>
      <vt:lpstr>Application Ios Choix implémentation – Requête Https</vt:lpstr>
      <vt:lpstr>Application Ios Choix implémentation – Requête Https</vt:lpstr>
      <vt:lpstr>Application Ios Choix implémentation – Requête Https</vt:lpstr>
      <vt:lpstr>Application Ios Choix implémentation – Sauvegarde mot de passe et identifiant</vt:lpstr>
      <vt:lpstr>Application Ios Choix implémentation – Sauvegarde mot de passe et identifiant</vt:lpstr>
      <vt:lpstr>Application Ios Choix implémentation – Sauvegarde mot de passe et identifiant</vt:lpstr>
      <vt:lpstr>Application Ios Choix implémentation – Sauvegarde mot de passe et identifiant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mouvement vue quand clavier apparait</vt:lpstr>
      <vt:lpstr>Application Ios Choix implémentation – Gestion profil utilisateur</vt:lpstr>
      <vt:lpstr>Application Ios Choix implémentation – Gestion profil utilisateur</vt:lpstr>
      <vt:lpstr>Application Ios Choix implémentation – Gestion profil utilisateur</vt:lpstr>
      <vt:lpstr>Application Ios Choix implémentation – Gestion profil utilisateur</vt:lpstr>
      <vt:lpstr>Application Ios Choix implémentation – Gestion profil utilisateur</vt:lpstr>
      <vt:lpstr>Application ios - Tests iOS UX</vt:lpstr>
      <vt:lpstr>Application ios - Tests IOS UI</vt:lpstr>
      <vt:lpstr>Application ios - Tests KIF BUG iOS 10</vt:lpstr>
      <vt:lpstr>Questions ?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Sheet Writer</dc:title>
  <dc:creator>Jonathan Racaud</dc:creator>
  <cp:lastModifiedBy>antoine simon</cp:lastModifiedBy>
  <cp:revision>363</cp:revision>
  <dcterms:created xsi:type="dcterms:W3CDTF">2016-05-17T15:50:10Z</dcterms:created>
  <dcterms:modified xsi:type="dcterms:W3CDTF">2017-01-18T14:39:44Z</dcterms:modified>
</cp:coreProperties>
</file>